
<file path=[Content_Types].xml><?xml version="1.0" encoding="utf-8"?>
<Types xmlns="http://schemas.openxmlformats.org/package/2006/content-types">
  <Override PartName="/ppt/diagrams/layout2.xml" ContentType="application/vnd.openxmlformats-officedocument.drawingml.diagramLayout+xml"/>
  <Default Extension="bin" ContentType="application/vnd.openxmlformats-officedocument.presentationml.printerSettings"/>
  <Override PartName="/ppt/slides/slide14.xml" ContentType="application/vnd.openxmlformats-officedocument.presentationml.slide+xml"/>
  <Default Extension="rels" ContentType="application/vnd.openxmlformats-package.relationships+xml"/>
  <Default Extension="xlsx" ContentType="application/vnd.openxmlformats-officedocument.spreadsheetml.sheet"/>
  <Override PartName="/ppt/diagrams/colors1.xml" ContentType="application/vnd.openxmlformats-officedocument.drawingml.diagramColors+xml"/>
  <Override PartName="/ppt/slides/slide45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diagrams/layout1.xml" ContentType="application/vnd.openxmlformats-officedocument.drawingml.diagram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embeddings/Microsoft_Equation4.bin" ContentType="application/vnd.openxmlformats-officedocument.oleObject"/>
  <Override PartName="/ppt/slides/slide44.xml" ContentType="application/vnd.openxmlformats-officedocument.presentationml.slide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diagrams/data3.xml" ContentType="application/vnd.openxmlformats-officedocument.drawingml.diagramData+xml"/>
  <Override PartName="/ppt/slides/slide12.xml" ContentType="application/vnd.openxmlformats-officedocument.presentationml.slide+xml"/>
  <Override PartName="/ppt/diagrams/quickStyle3.xml" ContentType="application/vnd.openxmlformats-officedocument.drawingml.diagramStyl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embeddings/Microsoft_Equation3.bin" ContentType="application/vnd.openxmlformats-officedocument.oleObject"/>
  <Override PartName="/ppt/slides/slide26.xml" ContentType="application/vnd.openxmlformats-officedocument.presentationml.slide+xml"/>
  <Override PartName="/ppt/charts/chart3.xml" ContentType="application/vnd.openxmlformats-officedocument.drawingml.chart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diagrams/data2.xml" ContentType="application/vnd.openxmlformats-officedocument.drawingml.diagramData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diagrams/quickStyle2.xml" ContentType="application/vnd.openxmlformats-officedocument.drawingml.diagramStyle+xml"/>
  <Override PartName="/ppt/embeddings/Microsoft_Equation2.bin" ContentType="application/vnd.openxmlformats-officedocument.oleObject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charts/chart2.xml" ContentType="application/vnd.openxmlformats-officedocument.drawingml.chart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diagrams/data1.xml" ContentType="application/vnd.openxmlformats-officedocument.drawingml.diagramData+xml"/>
  <Override PartName="/ppt/slides/slide10.xml" ContentType="application/vnd.openxmlformats-officedocument.presentationml.slide+xml"/>
  <Default Extension="wmf" ContentType="image/x-wmf"/>
  <Override PartName="/ppt/slides/slide48.xml" ContentType="application/vnd.openxmlformats-officedocument.presentationml.slide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embeddings/Microsoft_Equation1.bin" ContentType="application/vnd.openxmlformats-officedocument.oleObject"/>
  <Override PartName="/ppt/slides/slide41.xml" ContentType="application/vnd.openxmlformats-officedocument.presentationml.slide+xml"/>
  <Override PartName="/ppt/slides/slide24.xml" ContentType="application/vnd.openxmlformats-officedocument.presentationml.slide+xml"/>
  <Override PartName="/ppt/charts/chart1.xml" ContentType="application/vnd.openxmlformats-officedocument.drawingml.chart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diagrams/drawing3.xml" ContentType="application/vnd.ms-office.drawingml.diagramDrawing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Default Extension="jpeg" ContentType="image/jpeg"/>
  <Override PartName="/ppt/diagrams/colors3.xml" ContentType="application/vnd.openxmlformats-officedocument.drawingml.diagramColors+xml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diagrams/drawing2.xml" ContentType="application/vnd.ms-office.drawingml.diagramDrawing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diagrams/layout3.xml" ContentType="application/vnd.openxmlformats-officedocument.drawingml.diagram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diagrams/colors2.xml" ContentType="application/vnd.openxmlformats-officedocument.drawingml.diagramColors+xml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diagrams/drawing1.xml" ContentType="application/vnd.ms-office.drawingml.diagramDrawing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54"/>
  </p:notesMasterIdLst>
  <p:sldIdLst>
    <p:sldId id="256" r:id="rId2"/>
    <p:sldId id="292" r:id="rId3"/>
    <p:sldId id="376" r:id="rId4"/>
    <p:sldId id="294" r:id="rId5"/>
    <p:sldId id="341" r:id="rId6"/>
    <p:sldId id="296" r:id="rId7"/>
    <p:sldId id="336" r:id="rId8"/>
    <p:sldId id="273" r:id="rId9"/>
    <p:sldId id="321" r:id="rId10"/>
    <p:sldId id="353" r:id="rId11"/>
    <p:sldId id="355" r:id="rId12"/>
    <p:sldId id="354" r:id="rId13"/>
    <p:sldId id="377" r:id="rId14"/>
    <p:sldId id="356" r:id="rId15"/>
    <p:sldId id="308" r:id="rId16"/>
    <p:sldId id="290" r:id="rId17"/>
    <p:sldId id="379" r:id="rId18"/>
    <p:sldId id="286" r:id="rId19"/>
    <p:sldId id="287" r:id="rId20"/>
    <p:sldId id="368" r:id="rId21"/>
    <p:sldId id="369" r:id="rId22"/>
    <p:sldId id="264" r:id="rId23"/>
    <p:sldId id="380" r:id="rId24"/>
    <p:sldId id="381" r:id="rId25"/>
    <p:sldId id="350" r:id="rId26"/>
    <p:sldId id="357" r:id="rId27"/>
    <p:sldId id="366" r:id="rId28"/>
    <p:sldId id="370" r:id="rId29"/>
    <p:sldId id="360" r:id="rId30"/>
    <p:sldId id="362" r:id="rId31"/>
    <p:sldId id="363" r:id="rId32"/>
    <p:sldId id="383" r:id="rId33"/>
    <p:sldId id="382" r:id="rId34"/>
    <p:sldId id="384" r:id="rId35"/>
    <p:sldId id="262" r:id="rId36"/>
    <p:sldId id="337" r:id="rId37"/>
    <p:sldId id="373" r:id="rId38"/>
    <p:sldId id="338" r:id="rId39"/>
    <p:sldId id="385" r:id="rId40"/>
    <p:sldId id="339" r:id="rId41"/>
    <p:sldId id="269" r:id="rId42"/>
    <p:sldId id="277" r:id="rId43"/>
    <p:sldId id="278" r:id="rId44"/>
    <p:sldId id="279" r:id="rId45"/>
    <p:sldId id="280" r:id="rId46"/>
    <p:sldId id="340" r:id="rId47"/>
    <p:sldId id="343" r:id="rId48"/>
    <p:sldId id="344" r:id="rId49"/>
    <p:sldId id="345" r:id="rId50"/>
    <p:sldId id="346" r:id="rId51"/>
    <p:sldId id="347" r:id="rId52"/>
    <p:sldId id="348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b="1" kern="1200">
        <a:solidFill>
          <a:srgbClr val="0000FF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000" b="1" kern="1200">
        <a:solidFill>
          <a:srgbClr val="0000FF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000" b="1" kern="1200">
        <a:solidFill>
          <a:srgbClr val="0000FF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000" b="1" kern="1200">
        <a:solidFill>
          <a:srgbClr val="0000FF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000" b="1" kern="1200">
        <a:solidFill>
          <a:srgbClr val="0000FF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000" b="1" kern="1200">
        <a:solidFill>
          <a:srgbClr val="0000FF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000" b="1" kern="1200">
        <a:solidFill>
          <a:srgbClr val="0000FF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000" b="1" kern="1200">
        <a:solidFill>
          <a:srgbClr val="0000FF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000" b="1" kern="1200">
        <a:solidFill>
          <a:srgbClr val="0000FF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00"/>
    <a:srgbClr val="0000FF"/>
    <a:srgbClr val="FF99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441" autoAdjust="0"/>
    <p:restoredTop sz="94660"/>
  </p:normalViewPr>
  <p:slideViewPr>
    <p:cSldViewPr>
      <p:cViewPr varScale="1">
        <p:scale>
          <a:sx n="111" d="100"/>
          <a:sy n="111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2137" b="1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Effect of BST and Enzose on DMI in buffaloes</a:t>
            </a:r>
          </a:p>
        </c:rich>
      </c:tx>
      <c:layout>
        <c:manualLayout>
          <c:xMode val="edge"/>
          <c:yMode val="edge"/>
          <c:x val="0.115384615384615"/>
          <c:y val="0.0194444444444444"/>
        </c:manualLayout>
      </c:layout>
      <c:spPr>
        <a:noFill/>
        <a:ln w="52952">
          <a:noFill/>
        </a:ln>
      </c:spPr>
    </c:title>
    <c:plotArea>
      <c:layout>
        <c:manualLayout>
          <c:layoutTarget val="inner"/>
          <c:xMode val="edge"/>
          <c:yMode val="edge"/>
          <c:x val="0.162393162393163"/>
          <c:y val="0.194444444444445"/>
          <c:w val="0.606837606837607"/>
          <c:h val="0.577777777777778"/>
        </c:manualLayout>
      </c:layout>
      <c:lineChart>
        <c:grouping val="standard"/>
        <c:ser>
          <c:idx val="0"/>
          <c:order val="0"/>
          <c:tx>
            <c:v>BST0</c:v>
          </c:tx>
          <c:spPr>
            <a:ln w="26476">
              <a:solidFill>
                <a:srgbClr val="000080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Sheet4!$A$2:$A$4</c:f>
              <c:strCache>
                <c:ptCount val="3"/>
                <c:pt idx="0">
                  <c:v>Enzose1</c:v>
                </c:pt>
                <c:pt idx="1">
                  <c:v>Enzose2</c:v>
                </c:pt>
                <c:pt idx="2">
                  <c:v>Enzose3</c:v>
                </c:pt>
              </c:strCache>
            </c:strRef>
          </c:cat>
          <c:val>
            <c:numRef>
              <c:f>Sheet4!$B$2:$B$4</c:f>
              <c:numCache>
                <c:formatCode>General</c:formatCode>
                <c:ptCount val="3"/>
                <c:pt idx="0">
                  <c:v>11.57</c:v>
                </c:pt>
                <c:pt idx="1">
                  <c:v>11.76</c:v>
                </c:pt>
                <c:pt idx="2">
                  <c:v>7.930000000000002</c:v>
                </c:pt>
              </c:numCache>
            </c:numRef>
          </c:val>
        </c:ser>
        <c:ser>
          <c:idx val="1"/>
          <c:order val="1"/>
          <c:tx>
            <c:v>BST1</c:v>
          </c:tx>
          <c:spPr>
            <a:ln w="26476">
              <a:solidFill>
                <a:srgbClr val="FF00FF"/>
              </a:solidFill>
              <a:prstDash val="solid"/>
            </a:ln>
          </c:spPr>
          <c:marker>
            <c:symbol val="square"/>
            <c:size val="10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Sheet4!$A$2:$A$4</c:f>
              <c:strCache>
                <c:ptCount val="3"/>
                <c:pt idx="0">
                  <c:v>Enzose1</c:v>
                </c:pt>
                <c:pt idx="1">
                  <c:v>Enzose2</c:v>
                </c:pt>
                <c:pt idx="2">
                  <c:v>Enzose3</c:v>
                </c:pt>
              </c:strCache>
            </c:strRef>
          </c:cat>
          <c:val>
            <c:numRef>
              <c:f>Sheet4!$C$2:$C$4</c:f>
              <c:numCache>
                <c:formatCode>General</c:formatCode>
                <c:ptCount val="3"/>
                <c:pt idx="0">
                  <c:v>12.95000000000001</c:v>
                </c:pt>
                <c:pt idx="1">
                  <c:v>13.36000000000002</c:v>
                </c:pt>
                <c:pt idx="2">
                  <c:v>8.83</c:v>
                </c:pt>
              </c:numCache>
            </c:numRef>
          </c:val>
        </c:ser>
        <c:marker val="1"/>
        <c:axId val="567048920"/>
        <c:axId val="567058584"/>
      </c:lineChart>
      <c:catAx>
        <c:axId val="5670489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137" b="1" i="0" u="none" strike="noStrike" baseline="0">
                    <a:solidFill>
                      <a:srgbClr val="0000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Enzose Level</a:t>
                </a:r>
              </a:p>
            </c:rich>
          </c:tx>
          <c:layout>
            <c:manualLayout>
              <c:xMode val="edge"/>
              <c:yMode val="edge"/>
              <c:x val="0.348290598290599"/>
              <c:y val="0.883333333333334"/>
            </c:manualLayout>
          </c:layout>
          <c:spPr>
            <a:noFill/>
            <a:ln w="52952">
              <a:noFill/>
            </a:ln>
          </c:spPr>
        </c:title>
        <c:numFmt formatCode="General" sourceLinked="1"/>
        <c:tickLblPos val="nextTo"/>
        <c:spPr>
          <a:ln w="661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137" b="1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7058584"/>
        <c:crosses val="autoZero"/>
        <c:auto val="1"/>
        <c:lblAlgn val="ctr"/>
        <c:lblOffset val="100"/>
        <c:tickLblSkip val="1"/>
        <c:tickMarkSkip val="1"/>
      </c:catAx>
      <c:valAx>
        <c:axId val="567058584"/>
        <c:scaling>
          <c:orientation val="minMax"/>
        </c:scaling>
        <c:axPos val="l"/>
        <c:majorGridlines>
          <c:spPr>
            <a:ln w="6619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137" b="1" i="0" u="none" strike="noStrike" baseline="0">
                    <a:solidFill>
                      <a:srgbClr val="0000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DMI</a:t>
                </a:r>
              </a:p>
            </c:rich>
          </c:tx>
          <c:layout>
            <c:manualLayout>
              <c:xMode val="edge"/>
              <c:yMode val="edge"/>
              <c:x val="0.0256410256410257"/>
              <c:y val="0.436111111111111"/>
            </c:manualLayout>
          </c:layout>
          <c:spPr>
            <a:noFill/>
            <a:ln w="52952">
              <a:noFill/>
            </a:ln>
          </c:spPr>
        </c:title>
        <c:numFmt formatCode="General" sourceLinked="1"/>
        <c:tickLblPos val="nextTo"/>
        <c:spPr>
          <a:ln w="661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137" b="1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7048920"/>
        <c:crosses val="autoZero"/>
        <c:crossBetween val="between"/>
      </c:valAx>
      <c:spPr>
        <a:solidFill>
          <a:srgbClr val="FFFFFF"/>
        </a:solidFill>
        <a:ln w="52952">
          <a:solidFill>
            <a:srgbClr val="0000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7008547008548"/>
          <c:y val="0.41388888888889"/>
          <c:w val="0.194444444444445"/>
          <c:h val="0.141666666666667"/>
        </c:manualLayout>
      </c:layout>
      <c:spPr>
        <a:solidFill>
          <a:srgbClr val="FFFFFF"/>
        </a:solidFill>
        <a:ln w="6619">
          <a:solidFill>
            <a:srgbClr val="000000"/>
          </a:solidFill>
          <a:prstDash val="solid"/>
        </a:ln>
      </c:spPr>
      <c:txPr>
        <a:bodyPr/>
        <a:lstStyle/>
        <a:p>
          <a:pPr>
            <a:defRPr sz="1960" b="1" i="0" u="none" strike="noStrike" baseline="0">
              <a:solidFill>
                <a:srgbClr val="0000FF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6619">
      <a:solidFill>
        <a:srgbClr val="000000"/>
      </a:solidFill>
      <a:prstDash val="solid"/>
    </a:ln>
  </c:spPr>
  <c:txPr>
    <a:bodyPr/>
    <a:lstStyle/>
    <a:p>
      <a:pPr>
        <a:defRPr sz="2137" b="1" i="0" u="none" strike="noStrike" baseline="0">
          <a:solidFill>
            <a:srgbClr val="0000FF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Growth Curve of Sahiwal Calves on different pre-weaning dietary regimens</a:t>
            </a:r>
          </a:p>
        </c:rich>
      </c:tx>
      <c:layout>
        <c:manualLayout>
          <c:xMode val="edge"/>
          <c:yMode val="edge"/>
          <c:x val="0.124808398950131"/>
          <c:y val="0.0392053712832639"/>
        </c:manualLayout>
      </c:layout>
      <c:spPr>
        <a:noFill/>
        <a:ln w="44082">
          <a:noFill/>
        </a:ln>
      </c:spPr>
    </c:title>
    <c:plotArea>
      <c:layout>
        <c:manualLayout>
          <c:layoutTarget val="inner"/>
          <c:xMode val="edge"/>
          <c:yMode val="edge"/>
          <c:x val="0.116810367454068"/>
          <c:y val="0.208022662889518"/>
          <c:w val="0.704980842911879"/>
          <c:h val="0.609819990631483"/>
        </c:manualLayout>
      </c:layout>
      <c:lineChart>
        <c:grouping val="standard"/>
        <c:ser>
          <c:idx val="0"/>
          <c:order val="0"/>
          <c:tx>
            <c:v>Milk+SR</c:v>
          </c:tx>
          <c:spPr>
            <a:ln w="66122">
              <a:solidFill>
                <a:srgbClr val="80000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Sheet1!$G$272:$G$284</c:f>
                <c:numCache>
                  <c:formatCode>General</c:formatCode>
                  <c:ptCount val="13"/>
                  <c:pt idx="0">
                    <c:v>1.33686335</c:v>
                  </c:pt>
                  <c:pt idx="1">
                    <c:v>1.33686335</c:v>
                  </c:pt>
                  <c:pt idx="2">
                    <c:v>1.33686335</c:v>
                  </c:pt>
                  <c:pt idx="3">
                    <c:v>1.33686335</c:v>
                  </c:pt>
                  <c:pt idx="4">
                    <c:v>1.33686335</c:v>
                  </c:pt>
                  <c:pt idx="5">
                    <c:v>1.33686335</c:v>
                  </c:pt>
                  <c:pt idx="6">
                    <c:v>1.33686335</c:v>
                  </c:pt>
                  <c:pt idx="7">
                    <c:v>1.33686335</c:v>
                  </c:pt>
                  <c:pt idx="8">
                    <c:v>1.33686335</c:v>
                  </c:pt>
                  <c:pt idx="9">
                    <c:v>1.33686335</c:v>
                  </c:pt>
                  <c:pt idx="10">
                    <c:v>1.33686335</c:v>
                  </c:pt>
                  <c:pt idx="11">
                    <c:v>1.33686335</c:v>
                  </c:pt>
                  <c:pt idx="12">
                    <c:v>1.33686335</c:v>
                  </c:pt>
                </c:numCache>
              </c:numRef>
            </c:plus>
            <c:minus>
              <c:numRef>
                <c:f>Sheet1!$G$272:$G$284</c:f>
                <c:numCache>
                  <c:formatCode>General</c:formatCode>
                  <c:ptCount val="13"/>
                  <c:pt idx="0">
                    <c:v>1.33686335</c:v>
                  </c:pt>
                  <c:pt idx="1">
                    <c:v>1.33686335</c:v>
                  </c:pt>
                  <c:pt idx="2">
                    <c:v>1.33686335</c:v>
                  </c:pt>
                  <c:pt idx="3">
                    <c:v>1.33686335</c:v>
                  </c:pt>
                  <c:pt idx="4">
                    <c:v>1.33686335</c:v>
                  </c:pt>
                  <c:pt idx="5">
                    <c:v>1.33686335</c:v>
                  </c:pt>
                  <c:pt idx="6">
                    <c:v>1.33686335</c:v>
                  </c:pt>
                  <c:pt idx="7">
                    <c:v>1.33686335</c:v>
                  </c:pt>
                  <c:pt idx="8">
                    <c:v>1.33686335</c:v>
                  </c:pt>
                  <c:pt idx="9">
                    <c:v>1.33686335</c:v>
                  </c:pt>
                  <c:pt idx="10">
                    <c:v>1.33686335</c:v>
                  </c:pt>
                  <c:pt idx="11">
                    <c:v>1.33686335</c:v>
                  </c:pt>
                  <c:pt idx="12">
                    <c:v>1.33686335</c:v>
                  </c:pt>
                </c:numCache>
              </c:numRef>
            </c:minus>
            <c:spPr>
              <a:ln w="66122">
                <a:solidFill>
                  <a:srgbClr val="800000"/>
                </a:solidFill>
                <a:prstDash val="solid"/>
              </a:ln>
            </c:spPr>
          </c:errBars>
          <c:cat>
            <c:numRef>
              <c:f>Sheet1!$E$272:$E$284</c:f>
              <c:numCache>
                <c:formatCode>General</c:formatCode>
                <c:ptCount val="13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</c:numCache>
            </c:numRef>
          </c:cat>
          <c:val>
            <c:numRef>
              <c:f>Sheet1!$F$272:$F$284</c:f>
              <c:numCache>
                <c:formatCode>General</c:formatCode>
                <c:ptCount val="13"/>
                <c:pt idx="0">
                  <c:v>22.47499999999999</c:v>
                </c:pt>
                <c:pt idx="1">
                  <c:v>23.125</c:v>
                </c:pt>
                <c:pt idx="2">
                  <c:v>24.4</c:v>
                </c:pt>
                <c:pt idx="3">
                  <c:v>25.64166667</c:v>
                </c:pt>
                <c:pt idx="4">
                  <c:v>28.03333332999999</c:v>
                </c:pt>
                <c:pt idx="5">
                  <c:v>30.325</c:v>
                </c:pt>
                <c:pt idx="6">
                  <c:v>33.65833333000011</c:v>
                </c:pt>
                <c:pt idx="7">
                  <c:v>37.53333333000011</c:v>
                </c:pt>
                <c:pt idx="8">
                  <c:v>41.63333333000011</c:v>
                </c:pt>
                <c:pt idx="9">
                  <c:v>45.29166667</c:v>
                </c:pt>
                <c:pt idx="10">
                  <c:v>48.56666667</c:v>
                </c:pt>
                <c:pt idx="11">
                  <c:v>52.65833333000011</c:v>
                </c:pt>
                <c:pt idx="12">
                  <c:v>56.25</c:v>
                </c:pt>
              </c:numCache>
            </c:numRef>
          </c:val>
        </c:ser>
        <c:ser>
          <c:idx val="1"/>
          <c:order val="1"/>
          <c:tx>
            <c:v>Milk+Hay</c:v>
          </c:tx>
          <c:spPr>
            <a:ln w="66122">
              <a:solidFill>
                <a:srgbClr val="FF6600"/>
              </a:solidFill>
              <a:prstDash val="solid"/>
            </a:ln>
          </c:spPr>
          <c:marker>
            <c:symbol val="square"/>
            <c:size val="8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Sheet1!$G$285:$G$297</c:f>
                <c:numCache>
                  <c:formatCode>General</c:formatCode>
                  <c:ptCount val="13"/>
                  <c:pt idx="0">
                    <c:v>1.39630823</c:v>
                  </c:pt>
                  <c:pt idx="1">
                    <c:v>1.39630823</c:v>
                  </c:pt>
                  <c:pt idx="2">
                    <c:v>1.39630823</c:v>
                  </c:pt>
                  <c:pt idx="3">
                    <c:v>1.39630823</c:v>
                  </c:pt>
                  <c:pt idx="4">
                    <c:v>1.39630823</c:v>
                  </c:pt>
                  <c:pt idx="5">
                    <c:v>1.39630823</c:v>
                  </c:pt>
                  <c:pt idx="6">
                    <c:v>1.39630823</c:v>
                  </c:pt>
                  <c:pt idx="7">
                    <c:v>1.39630823</c:v>
                  </c:pt>
                  <c:pt idx="8">
                    <c:v>1.39630823</c:v>
                  </c:pt>
                  <c:pt idx="9">
                    <c:v>1.39630823</c:v>
                  </c:pt>
                  <c:pt idx="10">
                    <c:v>1.39630823</c:v>
                  </c:pt>
                  <c:pt idx="11">
                    <c:v>1.39630823</c:v>
                  </c:pt>
                  <c:pt idx="12">
                    <c:v>1.39630823</c:v>
                  </c:pt>
                </c:numCache>
              </c:numRef>
            </c:plus>
            <c:minus>
              <c:numRef>
                <c:f>Sheet1!$G$285:$G$297</c:f>
                <c:numCache>
                  <c:formatCode>General</c:formatCode>
                  <c:ptCount val="13"/>
                  <c:pt idx="0">
                    <c:v>1.39630823</c:v>
                  </c:pt>
                  <c:pt idx="1">
                    <c:v>1.39630823</c:v>
                  </c:pt>
                  <c:pt idx="2">
                    <c:v>1.39630823</c:v>
                  </c:pt>
                  <c:pt idx="3">
                    <c:v>1.39630823</c:v>
                  </c:pt>
                  <c:pt idx="4">
                    <c:v>1.39630823</c:v>
                  </c:pt>
                  <c:pt idx="5">
                    <c:v>1.39630823</c:v>
                  </c:pt>
                  <c:pt idx="6">
                    <c:v>1.39630823</c:v>
                  </c:pt>
                  <c:pt idx="7">
                    <c:v>1.39630823</c:v>
                  </c:pt>
                  <c:pt idx="8">
                    <c:v>1.39630823</c:v>
                  </c:pt>
                  <c:pt idx="9">
                    <c:v>1.39630823</c:v>
                  </c:pt>
                  <c:pt idx="10">
                    <c:v>1.39630823</c:v>
                  </c:pt>
                  <c:pt idx="11">
                    <c:v>1.39630823</c:v>
                  </c:pt>
                  <c:pt idx="12">
                    <c:v>1.39630823</c:v>
                  </c:pt>
                </c:numCache>
              </c:numRef>
            </c:minus>
            <c:spPr>
              <a:ln w="66122">
                <a:solidFill>
                  <a:srgbClr val="FF6600"/>
                </a:solidFill>
                <a:prstDash val="solid"/>
              </a:ln>
            </c:spPr>
          </c:errBars>
          <c:cat>
            <c:numRef>
              <c:f>Sheet1!$E$272:$E$284</c:f>
              <c:numCache>
                <c:formatCode>General</c:formatCode>
                <c:ptCount val="13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</c:numCache>
            </c:numRef>
          </c:cat>
          <c:val>
            <c:numRef>
              <c:f>Sheet1!$F$285:$F$297</c:f>
              <c:numCache>
                <c:formatCode>General</c:formatCode>
                <c:ptCount val="13"/>
                <c:pt idx="0">
                  <c:v>20.26363635999994</c:v>
                </c:pt>
                <c:pt idx="1">
                  <c:v>21.02727273</c:v>
                </c:pt>
                <c:pt idx="2">
                  <c:v>22.07272726999996</c:v>
                </c:pt>
                <c:pt idx="3">
                  <c:v>23.57272726999996</c:v>
                </c:pt>
                <c:pt idx="4">
                  <c:v>25.26363635999994</c:v>
                </c:pt>
                <c:pt idx="5">
                  <c:v>27.91818182</c:v>
                </c:pt>
                <c:pt idx="6">
                  <c:v>30.29090909</c:v>
                </c:pt>
                <c:pt idx="7">
                  <c:v>33.49090909</c:v>
                </c:pt>
                <c:pt idx="8">
                  <c:v>36.33636364</c:v>
                </c:pt>
                <c:pt idx="9">
                  <c:v>39.69090909000001</c:v>
                </c:pt>
                <c:pt idx="10">
                  <c:v>42.59090909000001</c:v>
                </c:pt>
                <c:pt idx="11">
                  <c:v>45.24545455000001</c:v>
                </c:pt>
                <c:pt idx="12">
                  <c:v>46.51818182</c:v>
                </c:pt>
              </c:numCache>
            </c:numRef>
          </c:val>
        </c:ser>
        <c:ser>
          <c:idx val="2"/>
          <c:order val="2"/>
          <c:tx>
            <c:v>MR+SR</c:v>
          </c:tx>
          <c:spPr>
            <a:ln w="66122">
              <a:solidFill>
                <a:srgbClr val="003300"/>
              </a:solidFill>
              <a:prstDash val="solid"/>
            </a:ln>
          </c:spPr>
          <c:marker>
            <c:symbol val="triangle"/>
            <c:size val="8"/>
            <c:spPr>
              <a:solidFill>
                <a:srgbClr val="003300"/>
              </a:solidFill>
              <a:ln>
                <a:solidFill>
                  <a:srgbClr val="0033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Sheet1!$G$246:$G$258</c:f>
                <c:numCache>
                  <c:formatCode>General</c:formatCode>
                  <c:ptCount val="13"/>
                  <c:pt idx="0">
                    <c:v>1.39630823</c:v>
                  </c:pt>
                  <c:pt idx="1">
                    <c:v>1.39630823</c:v>
                  </c:pt>
                  <c:pt idx="2">
                    <c:v>1.39630823</c:v>
                  </c:pt>
                  <c:pt idx="3">
                    <c:v>1.39630823</c:v>
                  </c:pt>
                  <c:pt idx="4">
                    <c:v>1.39630823</c:v>
                  </c:pt>
                  <c:pt idx="5">
                    <c:v>1.39630823</c:v>
                  </c:pt>
                  <c:pt idx="6">
                    <c:v>1.39630823</c:v>
                  </c:pt>
                  <c:pt idx="7">
                    <c:v>1.39630823</c:v>
                  </c:pt>
                  <c:pt idx="8">
                    <c:v>1.39630823</c:v>
                  </c:pt>
                  <c:pt idx="9">
                    <c:v>1.39630823</c:v>
                  </c:pt>
                  <c:pt idx="10">
                    <c:v>1.39630823</c:v>
                  </c:pt>
                  <c:pt idx="11">
                    <c:v>1.39630823</c:v>
                  </c:pt>
                  <c:pt idx="12">
                    <c:v>1.39630823</c:v>
                  </c:pt>
                </c:numCache>
              </c:numRef>
            </c:plus>
            <c:minus>
              <c:numRef>
                <c:f>Sheet1!$G$246:$G$258</c:f>
                <c:numCache>
                  <c:formatCode>General</c:formatCode>
                  <c:ptCount val="13"/>
                  <c:pt idx="0">
                    <c:v>1.39630823</c:v>
                  </c:pt>
                  <c:pt idx="1">
                    <c:v>1.39630823</c:v>
                  </c:pt>
                  <c:pt idx="2">
                    <c:v>1.39630823</c:v>
                  </c:pt>
                  <c:pt idx="3">
                    <c:v>1.39630823</c:v>
                  </c:pt>
                  <c:pt idx="4">
                    <c:v>1.39630823</c:v>
                  </c:pt>
                  <c:pt idx="5">
                    <c:v>1.39630823</c:v>
                  </c:pt>
                  <c:pt idx="6">
                    <c:v>1.39630823</c:v>
                  </c:pt>
                  <c:pt idx="7">
                    <c:v>1.39630823</c:v>
                  </c:pt>
                  <c:pt idx="8">
                    <c:v>1.39630823</c:v>
                  </c:pt>
                  <c:pt idx="9">
                    <c:v>1.39630823</c:v>
                  </c:pt>
                  <c:pt idx="10">
                    <c:v>1.39630823</c:v>
                  </c:pt>
                  <c:pt idx="11">
                    <c:v>1.39630823</c:v>
                  </c:pt>
                  <c:pt idx="12">
                    <c:v>1.39630823</c:v>
                  </c:pt>
                </c:numCache>
              </c:numRef>
            </c:minus>
            <c:spPr>
              <a:ln w="66122">
                <a:solidFill>
                  <a:srgbClr val="003300"/>
                </a:solidFill>
                <a:prstDash val="solid"/>
              </a:ln>
            </c:spPr>
          </c:errBars>
          <c:cat>
            <c:numRef>
              <c:f>Sheet1!$E$272:$E$284</c:f>
              <c:numCache>
                <c:formatCode>General</c:formatCode>
                <c:ptCount val="13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</c:numCache>
            </c:numRef>
          </c:cat>
          <c:val>
            <c:numRef>
              <c:f>Sheet1!$F$246:$F$258</c:f>
              <c:numCache>
                <c:formatCode>General</c:formatCode>
                <c:ptCount val="13"/>
                <c:pt idx="0">
                  <c:v>22.42727273</c:v>
                </c:pt>
                <c:pt idx="1">
                  <c:v>22.74545455</c:v>
                </c:pt>
                <c:pt idx="2">
                  <c:v>22.7</c:v>
                </c:pt>
                <c:pt idx="3">
                  <c:v>22.85454545000004</c:v>
                </c:pt>
                <c:pt idx="4">
                  <c:v>23.44545454999995</c:v>
                </c:pt>
                <c:pt idx="5">
                  <c:v>24.49090908999996</c:v>
                </c:pt>
                <c:pt idx="6">
                  <c:v>26.23636364</c:v>
                </c:pt>
                <c:pt idx="7">
                  <c:v>27.99090908999996</c:v>
                </c:pt>
                <c:pt idx="8">
                  <c:v>30.32727273</c:v>
                </c:pt>
                <c:pt idx="9">
                  <c:v>32.65454545</c:v>
                </c:pt>
                <c:pt idx="10">
                  <c:v>35.01818182</c:v>
                </c:pt>
                <c:pt idx="11">
                  <c:v>37.20909091000007</c:v>
                </c:pt>
                <c:pt idx="12">
                  <c:v>40.43636364</c:v>
                </c:pt>
              </c:numCache>
            </c:numRef>
          </c:val>
        </c:ser>
        <c:ser>
          <c:idx val="3"/>
          <c:order val="3"/>
          <c:tx>
            <c:v>MR+Hay</c:v>
          </c:tx>
          <c:spPr>
            <a:ln w="66122">
              <a:solidFill>
                <a:srgbClr val="FF0000"/>
              </a:solidFill>
              <a:prstDash val="solid"/>
            </a:ln>
          </c:spPr>
          <c:marker>
            <c:symbol val="x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Sheet1!$G$259:$G$271</c:f>
                <c:numCache>
                  <c:formatCode>General</c:formatCode>
                  <c:ptCount val="13"/>
                  <c:pt idx="0">
                    <c:v>1.33686335</c:v>
                  </c:pt>
                  <c:pt idx="1">
                    <c:v>1.33686335</c:v>
                  </c:pt>
                  <c:pt idx="2">
                    <c:v>1.33686335</c:v>
                  </c:pt>
                  <c:pt idx="3">
                    <c:v>1.33686335</c:v>
                  </c:pt>
                  <c:pt idx="4">
                    <c:v>1.33686335</c:v>
                  </c:pt>
                  <c:pt idx="5">
                    <c:v>1.33686335</c:v>
                  </c:pt>
                  <c:pt idx="6">
                    <c:v>1.33686335</c:v>
                  </c:pt>
                  <c:pt idx="7">
                    <c:v>1.33686335</c:v>
                  </c:pt>
                  <c:pt idx="8">
                    <c:v>1.33686335</c:v>
                  </c:pt>
                  <c:pt idx="9">
                    <c:v>1.33686335</c:v>
                  </c:pt>
                  <c:pt idx="10">
                    <c:v>1.33686335</c:v>
                  </c:pt>
                  <c:pt idx="11">
                    <c:v>1.33686335</c:v>
                  </c:pt>
                  <c:pt idx="12">
                    <c:v>1.33686335</c:v>
                  </c:pt>
                </c:numCache>
              </c:numRef>
            </c:plus>
            <c:minus>
              <c:numRef>
                <c:f>Sheet1!$G$259:$G$271</c:f>
                <c:numCache>
                  <c:formatCode>General</c:formatCode>
                  <c:ptCount val="13"/>
                  <c:pt idx="0">
                    <c:v>1.33686335</c:v>
                  </c:pt>
                  <c:pt idx="1">
                    <c:v>1.33686335</c:v>
                  </c:pt>
                  <c:pt idx="2">
                    <c:v>1.33686335</c:v>
                  </c:pt>
                  <c:pt idx="3">
                    <c:v>1.33686335</c:v>
                  </c:pt>
                  <c:pt idx="4">
                    <c:v>1.33686335</c:v>
                  </c:pt>
                  <c:pt idx="5">
                    <c:v>1.33686335</c:v>
                  </c:pt>
                  <c:pt idx="6">
                    <c:v>1.33686335</c:v>
                  </c:pt>
                  <c:pt idx="7">
                    <c:v>1.33686335</c:v>
                  </c:pt>
                  <c:pt idx="8">
                    <c:v>1.33686335</c:v>
                  </c:pt>
                  <c:pt idx="9">
                    <c:v>1.33686335</c:v>
                  </c:pt>
                  <c:pt idx="10">
                    <c:v>1.33686335</c:v>
                  </c:pt>
                  <c:pt idx="11">
                    <c:v>1.33686335</c:v>
                  </c:pt>
                  <c:pt idx="12">
                    <c:v>1.33686335</c:v>
                  </c:pt>
                </c:numCache>
              </c:numRef>
            </c:minus>
            <c:spPr>
              <a:ln w="66122">
                <a:solidFill>
                  <a:srgbClr val="FF0000"/>
                </a:solidFill>
                <a:prstDash val="solid"/>
              </a:ln>
            </c:spPr>
          </c:errBars>
          <c:cat>
            <c:numRef>
              <c:f>Sheet1!$E$272:$E$284</c:f>
              <c:numCache>
                <c:formatCode>General</c:formatCode>
                <c:ptCount val="13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</c:numCache>
            </c:numRef>
          </c:cat>
          <c:val>
            <c:numRef>
              <c:f>Sheet1!$F$259:$F$271</c:f>
              <c:numCache>
                <c:formatCode>General</c:formatCode>
                <c:ptCount val="13"/>
                <c:pt idx="0">
                  <c:v>20.46666666999996</c:v>
                </c:pt>
                <c:pt idx="1">
                  <c:v>20.85833332999999</c:v>
                </c:pt>
                <c:pt idx="2">
                  <c:v>20.96666666999996</c:v>
                </c:pt>
                <c:pt idx="3">
                  <c:v>20.95833332999996</c:v>
                </c:pt>
                <c:pt idx="4">
                  <c:v>21.25</c:v>
                </c:pt>
                <c:pt idx="5">
                  <c:v>21.95</c:v>
                </c:pt>
                <c:pt idx="6">
                  <c:v>22.98333332999995</c:v>
                </c:pt>
                <c:pt idx="7">
                  <c:v>23.78333332999996</c:v>
                </c:pt>
                <c:pt idx="8">
                  <c:v>25.35</c:v>
                </c:pt>
                <c:pt idx="9">
                  <c:v>26.92499999999999</c:v>
                </c:pt>
                <c:pt idx="10">
                  <c:v>28.63333333</c:v>
                </c:pt>
                <c:pt idx="11">
                  <c:v>29.72499999999999</c:v>
                </c:pt>
                <c:pt idx="12">
                  <c:v>30.30833332999999</c:v>
                </c:pt>
              </c:numCache>
            </c:numRef>
          </c:val>
        </c:ser>
        <c:marker val="1"/>
        <c:axId val="499176072"/>
        <c:axId val="499184184"/>
      </c:lineChart>
      <c:catAx>
        <c:axId val="4991760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 ( Week)</a:t>
                </a:r>
              </a:p>
            </c:rich>
          </c:tx>
          <c:layout>
            <c:manualLayout>
              <c:xMode val="edge"/>
              <c:yMode val="edge"/>
              <c:x val="0.384303665358796"/>
              <c:y val="0.932622337222012"/>
            </c:manualLayout>
          </c:layout>
          <c:spPr>
            <a:noFill/>
            <a:ln w="44082">
              <a:noFill/>
            </a:ln>
          </c:spPr>
        </c:title>
        <c:numFmt formatCode="General" sourceLinked="1"/>
        <c:tickLblPos val="nextTo"/>
        <c:spPr>
          <a:ln w="5510">
            <a:solidFill>
              <a:srgbClr val="0000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99184184"/>
        <c:crosses val="autoZero"/>
        <c:auto val="1"/>
        <c:lblAlgn val="ctr"/>
        <c:lblOffset val="100"/>
        <c:tickLblSkip val="1"/>
        <c:tickMarkSkip val="1"/>
      </c:catAx>
      <c:valAx>
        <c:axId val="499184184"/>
        <c:scaling>
          <c:orientation val="minMax"/>
        </c:scaling>
        <c:axPos val="l"/>
        <c:majorGridlines>
          <c:spPr>
            <a:ln w="5510">
              <a:solidFill>
                <a:srgbClr val="0000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Weight (kg)</a:t>
                </a:r>
              </a:p>
            </c:rich>
          </c:tx>
          <c:layout>
            <c:manualLayout>
              <c:xMode val="edge"/>
              <c:yMode val="edge"/>
              <c:x val="0.0"/>
              <c:y val="0.423197492163009"/>
            </c:manualLayout>
          </c:layout>
          <c:spPr>
            <a:noFill/>
            <a:ln w="44082">
              <a:noFill/>
            </a:ln>
          </c:spPr>
        </c:title>
        <c:numFmt formatCode="General" sourceLinked="1"/>
        <c:tickLblPos val="nextTo"/>
        <c:spPr>
          <a:ln w="5510">
            <a:solidFill>
              <a:srgbClr val="0000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99176072"/>
        <c:crosses val="autoZero"/>
        <c:crossBetween val="between"/>
      </c:valAx>
      <c:spPr>
        <a:solidFill>
          <a:srgbClr val="FFFFFF"/>
        </a:solidFill>
        <a:ln w="22041">
          <a:solidFill>
            <a:srgbClr val="0000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6915682414699"/>
          <c:y val="0.416927899686521"/>
          <c:w val="0.164257072164835"/>
          <c:h val="0.291536050156739"/>
        </c:manualLayout>
      </c:layout>
      <c:spPr>
        <a:solidFill>
          <a:srgbClr val="FFFFFF"/>
        </a:solidFill>
        <a:ln w="5510">
          <a:solidFill>
            <a:srgbClr val="0000FF"/>
          </a:solidFill>
          <a:prstDash val="solid"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2000" b="0" i="0" u="none" strike="noStrike" baseline="0">
          <a:solidFill>
            <a:srgbClr val="0000FF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Relationship between the number of storks flown over Tokyo city and number of births</a:t>
            </a:r>
          </a:p>
        </c:rich>
      </c:tx>
      <c:layout>
        <c:manualLayout>
          <c:xMode val="edge"/>
          <c:yMode val="edge"/>
          <c:x val="0.167431921967152"/>
          <c:y val="0.0210087208592204"/>
        </c:manualLayout>
      </c:layout>
      <c:spPr>
        <a:noFill/>
        <a:ln w="38332">
          <a:noFill/>
        </a:ln>
      </c:spPr>
    </c:title>
    <c:plotArea>
      <c:layout>
        <c:manualLayout>
          <c:layoutTarget val="inner"/>
          <c:xMode val="edge"/>
          <c:yMode val="edge"/>
          <c:x val="0.216998562444462"/>
          <c:y val="0.20870652802319"/>
          <c:w val="0.76277313898428"/>
          <c:h val="0.607875318584145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0</c:v>
                </c:pt>
              </c:strCache>
            </c:strRef>
          </c:tx>
          <c:spPr>
            <a:ln w="57497">
              <a:solidFill>
                <a:srgbClr val="008080"/>
              </a:solidFill>
              <a:prstDash val="solid"/>
            </a:ln>
          </c:spPr>
          <c:marker>
            <c:symbol val="diamond"/>
            <c:size val="13"/>
            <c:spPr>
              <a:solidFill>
                <a:srgbClr val="FF0000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0.600000000000001</c:v>
                </c:pt>
                <c:pt idx="6">
                  <c:v>0.700000000000001</c:v>
                </c:pt>
                <c:pt idx="7">
                  <c:v>0.8</c:v>
                </c:pt>
                <c:pt idx="8">
                  <c:v>0.9</c:v>
                </c:pt>
                <c:pt idx="9">
                  <c:v>1.0</c:v>
                </c:pt>
              </c:numCache>
            </c:numRef>
          </c:val>
        </c:ser>
        <c:marker val="1"/>
        <c:axId val="500117768"/>
        <c:axId val="500140584"/>
      </c:lineChart>
      <c:catAx>
        <c:axId val="5001177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storks flown over Tokyo city</a:t>
                </a:r>
              </a:p>
            </c:rich>
          </c:tx>
          <c:layout>
            <c:manualLayout>
              <c:xMode val="edge"/>
              <c:yMode val="edge"/>
              <c:x val="0.329516539440205"/>
              <c:y val="0.892307692307692"/>
            </c:manualLayout>
          </c:layout>
          <c:spPr>
            <a:noFill/>
            <a:ln w="38332">
              <a:noFill/>
            </a:ln>
          </c:spPr>
        </c:title>
        <c:numFmt formatCode="General" sourceLinked="1"/>
        <c:tickLblPos val="nextTo"/>
        <c:spPr>
          <a:ln w="19166">
            <a:solidFill>
              <a:srgbClr val="0000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00140584"/>
        <c:crosses val="autoZero"/>
        <c:auto val="1"/>
        <c:lblAlgn val="ctr"/>
        <c:lblOffset val="100"/>
        <c:tickLblSkip val="1"/>
        <c:tickMarkSkip val="1"/>
      </c:catAx>
      <c:valAx>
        <c:axId val="500140584"/>
        <c:scaling>
          <c:orientation val="minMax"/>
        </c:scaling>
        <c:axPos val="l"/>
        <c:majorGridlines>
          <c:spPr>
            <a:ln w="19166">
              <a:solidFill>
                <a:srgbClr val="0000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Births in Tokyo city (million)</a:t>
                </a:r>
              </a:p>
            </c:rich>
          </c:tx>
          <c:layout>
            <c:manualLayout>
              <c:xMode val="edge"/>
              <c:yMode val="edge"/>
              <c:x val="0.0654609955844058"/>
              <c:y val="0.246442198861647"/>
            </c:manualLayout>
          </c:layout>
          <c:spPr>
            <a:noFill/>
            <a:ln w="38332">
              <a:noFill/>
            </a:ln>
          </c:spPr>
        </c:title>
        <c:numFmt formatCode="General" sourceLinked="1"/>
        <c:tickLblPos val="nextTo"/>
        <c:spPr>
          <a:ln w="19166">
            <a:solidFill>
              <a:srgbClr val="0000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00117768"/>
        <c:crosses val="autoZero"/>
        <c:crossBetween val="between"/>
      </c:valAx>
      <c:spPr>
        <a:noFill/>
        <a:ln w="19166">
          <a:solidFill>
            <a:srgbClr val="0000FF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000" b="0" i="0" u="none" strike="noStrike" baseline="0">
          <a:solidFill>
            <a:srgbClr val="0000FF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02CB44-965F-4494-99FC-D8FD73D3FB7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7E0BD097-360E-4CB1-9BC2-FA336A0B6E13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12 animals</a:t>
          </a:r>
        </a:p>
      </dgm:t>
    </dgm:pt>
    <dgm:pt modelId="{033F6C0C-D5A7-4770-A5E5-6C82B2C21365}" type="parTrans" cxnId="{1386D3C2-F558-4971-9C7C-52EC819381B0}">
      <dgm:prSet/>
      <dgm:spPr/>
      <dgm:t>
        <a:bodyPr/>
        <a:lstStyle/>
        <a:p>
          <a:endParaRPr lang="en-US" sz="2400" b="0"/>
        </a:p>
      </dgm:t>
    </dgm:pt>
    <dgm:pt modelId="{0AC5DB68-55AE-412B-8BCE-7F4756F0A8A7}" type="sibTrans" cxnId="{1386D3C2-F558-4971-9C7C-52EC819381B0}">
      <dgm:prSet/>
      <dgm:spPr/>
      <dgm:t>
        <a:bodyPr/>
        <a:lstStyle/>
        <a:p>
          <a:endParaRPr lang="en-US" sz="2400" b="0"/>
        </a:p>
      </dgm:t>
    </dgm:pt>
    <dgm:pt modelId="{E48D5572-096C-4008-BDE3-47243D29ED7E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BST</a:t>
          </a:r>
        </a:p>
      </dgm:t>
    </dgm:pt>
    <dgm:pt modelId="{145A3411-1A83-4E64-AD2F-F5BB9CE01204}" type="parTrans" cxnId="{DF034ECC-1A8C-4EE4-9CE3-0EBC8F75C7C7}">
      <dgm:prSet/>
      <dgm:spPr/>
      <dgm:t>
        <a:bodyPr/>
        <a:lstStyle/>
        <a:p>
          <a:endParaRPr lang="en-US" sz="2400" b="0"/>
        </a:p>
      </dgm:t>
    </dgm:pt>
    <dgm:pt modelId="{EDF691D2-AFE2-4145-8DE0-689F256020AD}" type="sibTrans" cxnId="{DF034ECC-1A8C-4EE4-9CE3-0EBC8F75C7C7}">
      <dgm:prSet/>
      <dgm:spPr/>
      <dgm:t>
        <a:bodyPr/>
        <a:lstStyle/>
        <a:p>
          <a:endParaRPr lang="en-US" sz="2400" b="0"/>
        </a:p>
      </dgm:t>
    </dgm:pt>
    <dgm:pt modelId="{77A96FDB-D58B-430F-90BE-7963CBDD8A86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EN 0</a:t>
          </a:r>
        </a:p>
      </dgm:t>
    </dgm:pt>
    <dgm:pt modelId="{4AA5302D-7193-4586-B8B8-68EB71034B41}" type="parTrans" cxnId="{B6EE70E7-A115-495C-86D7-ABD57DB7D4B5}">
      <dgm:prSet/>
      <dgm:spPr/>
      <dgm:t>
        <a:bodyPr/>
        <a:lstStyle/>
        <a:p>
          <a:endParaRPr lang="en-US" sz="2400" b="0"/>
        </a:p>
      </dgm:t>
    </dgm:pt>
    <dgm:pt modelId="{CF07E21C-CF11-474B-B872-47C10F76F8CF}" type="sibTrans" cxnId="{B6EE70E7-A115-495C-86D7-ABD57DB7D4B5}">
      <dgm:prSet/>
      <dgm:spPr/>
      <dgm:t>
        <a:bodyPr/>
        <a:lstStyle/>
        <a:p>
          <a:endParaRPr lang="en-US" sz="2400" b="0"/>
        </a:p>
      </dgm:t>
    </dgm:pt>
    <dgm:pt modelId="{25960325-2169-48DD-9B0C-B7554525EB8D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EN40</a:t>
          </a:r>
        </a:p>
      </dgm:t>
    </dgm:pt>
    <dgm:pt modelId="{9269750C-1987-4525-967C-9FC2B5FA2670}" type="parTrans" cxnId="{36A61B5E-7145-4A97-B0D8-2A1D14E82186}">
      <dgm:prSet/>
      <dgm:spPr/>
      <dgm:t>
        <a:bodyPr/>
        <a:lstStyle/>
        <a:p>
          <a:endParaRPr lang="en-US" sz="2400" b="0"/>
        </a:p>
      </dgm:t>
    </dgm:pt>
    <dgm:pt modelId="{9FC6127B-1870-4E8E-BC3D-237585F99D48}" type="sibTrans" cxnId="{36A61B5E-7145-4A97-B0D8-2A1D14E82186}">
      <dgm:prSet/>
      <dgm:spPr/>
      <dgm:t>
        <a:bodyPr/>
        <a:lstStyle/>
        <a:p>
          <a:endParaRPr lang="en-US" sz="2400" b="0"/>
        </a:p>
      </dgm:t>
    </dgm:pt>
    <dgm:pt modelId="{808A50AB-5FBA-4ABB-B636-2A67E133D86B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No BST</a:t>
          </a:r>
        </a:p>
      </dgm:t>
    </dgm:pt>
    <dgm:pt modelId="{CBFECE9B-F81A-4FB4-A410-A769757A70B4}" type="parTrans" cxnId="{E35924FB-E381-40E6-9C88-25EE6D9F41FB}">
      <dgm:prSet/>
      <dgm:spPr/>
      <dgm:t>
        <a:bodyPr/>
        <a:lstStyle/>
        <a:p>
          <a:endParaRPr lang="en-US" sz="2400" b="0"/>
        </a:p>
      </dgm:t>
    </dgm:pt>
    <dgm:pt modelId="{39963955-11B8-48F9-9B32-4481A624498F}" type="sibTrans" cxnId="{E35924FB-E381-40E6-9C88-25EE6D9F41FB}">
      <dgm:prSet/>
      <dgm:spPr/>
      <dgm:t>
        <a:bodyPr/>
        <a:lstStyle/>
        <a:p>
          <a:endParaRPr lang="en-US" sz="2400" b="0"/>
        </a:p>
      </dgm:t>
    </dgm:pt>
    <dgm:pt modelId="{0E390360-1F4A-45CA-A50C-09C785562C34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EN 0</a:t>
          </a:r>
        </a:p>
      </dgm:t>
    </dgm:pt>
    <dgm:pt modelId="{1D9EF792-D551-456E-B875-18E2EC3D4E97}" type="parTrans" cxnId="{DD1E3B47-1E97-4A92-ABF8-E1DB52BB674D}">
      <dgm:prSet/>
      <dgm:spPr/>
      <dgm:t>
        <a:bodyPr/>
        <a:lstStyle/>
        <a:p>
          <a:endParaRPr lang="en-US" sz="2400" b="0"/>
        </a:p>
      </dgm:t>
    </dgm:pt>
    <dgm:pt modelId="{8DBF621F-A43E-4A80-BE86-5E416CEFF7BD}" type="sibTrans" cxnId="{DD1E3B47-1E97-4A92-ABF8-E1DB52BB674D}">
      <dgm:prSet/>
      <dgm:spPr/>
      <dgm:t>
        <a:bodyPr/>
        <a:lstStyle/>
        <a:p>
          <a:endParaRPr lang="en-US" sz="2400" b="0"/>
        </a:p>
      </dgm:t>
    </dgm:pt>
    <dgm:pt modelId="{A1E15A8A-0441-49CE-8FFF-7A0021B2933D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EN40</a:t>
          </a:r>
        </a:p>
      </dgm:t>
    </dgm:pt>
    <dgm:pt modelId="{DA24011A-0697-464B-87A0-4067C124B5BC}" type="parTrans" cxnId="{E77EEA3F-E795-46C5-9819-EAC87ED06604}">
      <dgm:prSet/>
      <dgm:spPr/>
      <dgm:t>
        <a:bodyPr/>
        <a:lstStyle/>
        <a:p>
          <a:endParaRPr lang="en-US" sz="2400" b="0"/>
        </a:p>
      </dgm:t>
    </dgm:pt>
    <dgm:pt modelId="{FE540BE7-BB52-4C89-954D-0BA6198F505A}" type="sibTrans" cxnId="{E77EEA3F-E795-46C5-9819-EAC87ED06604}">
      <dgm:prSet/>
      <dgm:spPr/>
      <dgm:t>
        <a:bodyPr/>
        <a:lstStyle/>
        <a:p>
          <a:endParaRPr lang="en-US" sz="2400" b="0"/>
        </a:p>
      </dgm:t>
    </dgm:pt>
    <dgm:pt modelId="{1733C76D-B11A-4644-BA7B-797A974A76F0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r>
            <a:rPr lang="en-US" sz="2400" dirty="0" smtClean="0">
              <a:solidFill>
                <a:srgbClr val="0000FF"/>
              </a:solidFill>
            </a:rPr>
            <a:t>EN20</a:t>
          </a:r>
          <a:endParaRPr lang="en-US" sz="2400" dirty="0">
            <a:solidFill>
              <a:srgbClr val="0000FF"/>
            </a:solidFill>
          </a:endParaRPr>
        </a:p>
      </dgm:t>
    </dgm:pt>
    <dgm:pt modelId="{3CC9AA2C-CA2A-4ECC-8E67-543CFA1C7CE4}" type="parTrans" cxnId="{8EAB064D-00C1-4BD4-9C31-26132100E778}">
      <dgm:prSet/>
      <dgm:spPr/>
      <dgm:t>
        <a:bodyPr/>
        <a:lstStyle/>
        <a:p>
          <a:endParaRPr lang="en-US"/>
        </a:p>
      </dgm:t>
    </dgm:pt>
    <dgm:pt modelId="{7CF874B4-9270-4888-9FF6-FB9B5BC47D6D}" type="sibTrans" cxnId="{8EAB064D-00C1-4BD4-9C31-26132100E778}">
      <dgm:prSet/>
      <dgm:spPr/>
      <dgm:t>
        <a:bodyPr/>
        <a:lstStyle/>
        <a:p>
          <a:endParaRPr lang="en-US"/>
        </a:p>
      </dgm:t>
    </dgm:pt>
    <dgm:pt modelId="{998B0251-51BF-4FE2-BC0D-74E2446301EF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r>
            <a:rPr lang="en-US" sz="2400" dirty="0" smtClean="0">
              <a:solidFill>
                <a:srgbClr val="0000FF"/>
              </a:solidFill>
            </a:rPr>
            <a:t>EN20</a:t>
          </a:r>
          <a:endParaRPr lang="en-US" sz="2400" dirty="0">
            <a:solidFill>
              <a:srgbClr val="0000FF"/>
            </a:solidFill>
          </a:endParaRPr>
        </a:p>
      </dgm:t>
    </dgm:pt>
    <dgm:pt modelId="{D950C27B-E09C-48A9-8807-56CDE0B2B8D2}" type="parTrans" cxnId="{E846BB7B-91DA-4FE1-8E5F-8F16F3634B0D}">
      <dgm:prSet/>
      <dgm:spPr/>
      <dgm:t>
        <a:bodyPr/>
        <a:lstStyle/>
        <a:p>
          <a:endParaRPr lang="en-US"/>
        </a:p>
      </dgm:t>
    </dgm:pt>
    <dgm:pt modelId="{88DB654C-FD93-4C80-AE17-19A3162BCED2}" type="sibTrans" cxnId="{E846BB7B-91DA-4FE1-8E5F-8F16F3634B0D}">
      <dgm:prSet/>
      <dgm:spPr/>
      <dgm:t>
        <a:bodyPr/>
        <a:lstStyle/>
        <a:p>
          <a:endParaRPr lang="en-US"/>
        </a:p>
      </dgm:t>
    </dgm:pt>
    <dgm:pt modelId="{AFD7E122-A5CE-4AB4-9FE3-A83F9CEF17B7}" type="pres">
      <dgm:prSet presAssocID="{C902CB44-965F-4494-99FC-D8FD73D3FB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932AECA-E2DC-42A9-8049-670405F084E4}" type="pres">
      <dgm:prSet presAssocID="{7E0BD097-360E-4CB1-9BC2-FA336A0B6E13}" presName="hierRoot1" presStyleCnt="0">
        <dgm:presLayoutVars>
          <dgm:hierBranch/>
        </dgm:presLayoutVars>
      </dgm:prSet>
      <dgm:spPr/>
    </dgm:pt>
    <dgm:pt modelId="{9348A363-6277-403F-ACB2-22E2BB939932}" type="pres">
      <dgm:prSet presAssocID="{7E0BD097-360E-4CB1-9BC2-FA336A0B6E13}" presName="rootComposite1" presStyleCnt="0"/>
      <dgm:spPr/>
    </dgm:pt>
    <dgm:pt modelId="{528467BD-F94A-4E08-B5E1-93D8CFEBFA5C}" type="pres">
      <dgm:prSet presAssocID="{7E0BD097-360E-4CB1-9BC2-FA336A0B6E13}" presName="rootText1" presStyleLbl="node0" presStyleIdx="0" presStyleCnt="1" custScaleX="1627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E1DD36-F9B8-43C6-A05A-AACCD0405CD8}" type="pres">
      <dgm:prSet presAssocID="{7E0BD097-360E-4CB1-9BC2-FA336A0B6E1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D2E98DD-1CF0-4BFF-A1C3-31FAAB8E1524}" type="pres">
      <dgm:prSet presAssocID="{7E0BD097-360E-4CB1-9BC2-FA336A0B6E13}" presName="hierChild2" presStyleCnt="0"/>
      <dgm:spPr/>
    </dgm:pt>
    <dgm:pt modelId="{E1139F8B-F714-4349-A10E-CCECB1AEA897}" type="pres">
      <dgm:prSet presAssocID="{145A3411-1A83-4E64-AD2F-F5BB9CE01204}" presName="Name35" presStyleLbl="parChTrans1D2" presStyleIdx="0" presStyleCnt="2"/>
      <dgm:spPr/>
      <dgm:t>
        <a:bodyPr/>
        <a:lstStyle/>
        <a:p>
          <a:endParaRPr lang="en-US"/>
        </a:p>
      </dgm:t>
    </dgm:pt>
    <dgm:pt modelId="{4C053260-3628-4568-8EFF-60680D7E1404}" type="pres">
      <dgm:prSet presAssocID="{E48D5572-096C-4008-BDE3-47243D29ED7E}" presName="hierRoot2" presStyleCnt="0">
        <dgm:presLayoutVars>
          <dgm:hierBranch/>
        </dgm:presLayoutVars>
      </dgm:prSet>
      <dgm:spPr/>
    </dgm:pt>
    <dgm:pt modelId="{E957B1FF-19CF-4EA9-AFEE-E723D1864177}" type="pres">
      <dgm:prSet presAssocID="{E48D5572-096C-4008-BDE3-47243D29ED7E}" presName="rootComposite" presStyleCnt="0"/>
      <dgm:spPr/>
    </dgm:pt>
    <dgm:pt modelId="{5863BE3D-103A-486F-9B41-25D0BB19DCD8}" type="pres">
      <dgm:prSet presAssocID="{E48D5572-096C-4008-BDE3-47243D29ED7E}" presName="rootText" presStyleLbl="node2" presStyleIdx="0" presStyleCnt="2" custLinFactNeighborX="-762" custLinFactNeighborY="115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B26404-6B28-4179-B4D9-6A986FA4B542}" type="pres">
      <dgm:prSet presAssocID="{E48D5572-096C-4008-BDE3-47243D29ED7E}" presName="rootConnector" presStyleLbl="node2" presStyleIdx="0" presStyleCnt="2"/>
      <dgm:spPr/>
      <dgm:t>
        <a:bodyPr/>
        <a:lstStyle/>
        <a:p>
          <a:endParaRPr lang="en-US"/>
        </a:p>
      </dgm:t>
    </dgm:pt>
    <dgm:pt modelId="{4542F0B9-8EBF-4F41-8F33-9BB7680A8697}" type="pres">
      <dgm:prSet presAssocID="{E48D5572-096C-4008-BDE3-47243D29ED7E}" presName="hierChild4" presStyleCnt="0"/>
      <dgm:spPr/>
    </dgm:pt>
    <dgm:pt modelId="{22E6E804-AC63-45E2-9C4E-C7007D185CD0}" type="pres">
      <dgm:prSet presAssocID="{4AA5302D-7193-4586-B8B8-68EB71034B41}" presName="Name35" presStyleLbl="parChTrans1D3" presStyleIdx="0" presStyleCnt="6"/>
      <dgm:spPr/>
      <dgm:t>
        <a:bodyPr/>
        <a:lstStyle/>
        <a:p>
          <a:endParaRPr lang="en-US"/>
        </a:p>
      </dgm:t>
    </dgm:pt>
    <dgm:pt modelId="{EDCCB018-3385-43A2-AF9B-C7E6CBE6CF34}" type="pres">
      <dgm:prSet presAssocID="{77A96FDB-D58B-430F-90BE-7963CBDD8A86}" presName="hierRoot2" presStyleCnt="0">
        <dgm:presLayoutVars>
          <dgm:hierBranch val="r"/>
        </dgm:presLayoutVars>
      </dgm:prSet>
      <dgm:spPr/>
    </dgm:pt>
    <dgm:pt modelId="{B091F7EB-D386-4AE9-A0E7-CC4287225C6E}" type="pres">
      <dgm:prSet presAssocID="{77A96FDB-D58B-430F-90BE-7963CBDD8A86}" presName="rootComposite" presStyleCnt="0"/>
      <dgm:spPr/>
    </dgm:pt>
    <dgm:pt modelId="{51254BA9-5391-4388-A873-63CA75C8FB7C}" type="pres">
      <dgm:prSet presAssocID="{77A96FDB-D58B-430F-90BE-7963CBDD8A86}" presName="rootText" presStyleLbl="node3" presStyleIdx="0" presStyleCnt="6" custLinFactNeighborX="3429" custLinFactNeighborY="-28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BAE25B-AE1C-4D13-B92C-0DCE7A4C7B0A}" type="pres">
      <dgm:prSet presAssocID="{77A96FDB-D58B-430F-90BE-7963CBDD8A86}" presName="rootConnector" presStyleLbl="node3" presStyleIdx="0" presStyleCnt="6"/>
      <dgm:spPr/>
      <dgm:t>
        <a:bodyPr/>
        <a:lstStyle/>
        <a:p>
          <a:endParaRPr lang="en-US"/>
        </a:p>
      </dgm:t>
    </dgm:pt>
    <dgm:pt modelId="{C35FDEE0-2D1E-4EDE-B517-907FD93CBAF3}" type="pres">
      <dgm:prSet presAssocID="{77A96FDB-D58B-430F-90BE-7963CBDD8A86}" presName="hierChild4" presStyleCnt="0"/>
      <dgm:spPr/>
    </dgm:pt>
    <dgm:pt modelId="{BBC49B0D-2481-4C68-BC78-7B73D7B9EB06}" type="pres">
      <dgm:prSet presAssocID="{77A96FDB-D58B-430F-90BE-7963CBDD8A86}" presName="hierChild5" presStyleCnt="0"/>
      <dgm:spPr/>
    </dgm:pt>
    <dgm:pt modelId="{F7E068E4-E217-4691-AA4D-A623EBB51698}" type="pres">
      <dgm:prSet presAssocID="{3CC9AA2C-CA2A-4ECC-8E67-543CFA1C7CE4}" presName="Name35" presStyleLbl="parChTrans1D3" presStyleIdx="1" presStyleCnt="6"/>
      <dgm:spPr/>
      <dgm:t>
        <a:bodyPr/>
        <a:lstStyle/>
        <a:p>
          <a:endParaRPr lang="en-US"/>
        </a:p>
      </dgm:t>
    </dgm:pt>
    <dgm:pt modelId="{9B2BA3E4-6219-4C11-8669-CD96B5184F33}" type="pres">
      <dgm:prSet presAssocID="{1733C76D-B11A-4644-BA7B-797A974A76F0}" presName="hierRoot2" presStyleCnt="0">
        <dgm:presLayoutVars>
          <dgm:hierBranch val="init"/>
        </dgm:presLayoutVars>
      </dgm:prSet>
      <dgm:spPr/>
    </dgm:pt>
    <dgm:pt modelId="{B4D17D6F-CD16-493C-ABA3-F9F8DF9B9549}" type="pres">
      <dgm:prSet presAssocID="{1733C76D-B11A-4644-BA7B-797A974A76F0}" presName="rootComposite" presStyleCnt="0"/>
      <dgm:spPr/>
    </dgm:pt>
    <dgm:pt modelId="{FA2EC840-F4BE-4413-B874-F42639EF7400}" type="pres">
      <dgm:prSet presAssocID="{1733C76D-B11A-4644-BA7B-797A974A76F0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3BF751-3594-4013-A7A2-E8C4C6527657}" type="pres">
      <dgm:prSet presAssocID="{1733C76D-B11A-4644-BA7B-797A974A76F0}" presName="rootConnector" presStyleLbl="node3" presStyleIdx="1" presStyleCnt="6"/>
      <dgm:spPr/>
      <dgm:t>
        <a:bodyPr/>
        <a:lstStyle/>
        <a:p>
          <a:endParaRPr lang="en-US"/>
        </a:p>
      </dgm:t>
    </dgm:pt>
    <dgm:pt modelId="{E131551C-19D5-4289-B665-A7D678C7FF23}" type="pres">
      <dgm:prSet presAssocID="{1733C76D-B11A-4644-BA7B-797A974A76F0}" presName="hierChild4" presStyleCnt="0"/>
      <dgm:spPr/>
    </dgm:pt>
    <dgm:pt modelId="{41016F40-F2B3-45DC-BEBD-0735C31938BE}" type="pres">
      <dgm:prSet presAssocID="{1733C76D-B11A-4644-BA7B-797A974A76F0}" presName="hierChild5" presStyleCnt="0"/>
      <dgm:spPr/>
    </dgm:pt>
    <dgm:pt modelId="{7C766FA2-AB8C-4CE2-A424-24D1C8915061}" type="pres">
      <dgm:prSet presAssocID="{9269750C-1987-4525-967C-9FC2B5FA2670}" presName="Name35" presStyleLbl="parChTrans1D3" presStyleIdx="2" presStyleCnt="6"/>
      <dgm:spPr/>
      <dgm:t>
        <a:bodyPr/>
        <a:lstStyle/>
        <a:p>
          <a:endParaRPr lang="en-US"/>
        </a:p>
      </dgm:t>
    </dgm:pt>
    <dgm:pt modelId="{FF94FD2B-3ADB-4C61-8C93-F0BC6B59DA1F}" type="pres">
      <dgm:prSet presAssocID="{25960325-2169-48DD-9B0C-B7554525EB8D}" presName="hierRoot2" presStyleCnt="0">
        <dgm:presLayoutVars>
          <dgm:hierBranch val="r"/>
        </dgm:presLayoutVars>
      </dgm:prSet>
      <dgm:spPr/>
    </dgm:pt>
    <dgm:pt modelId="{4D991F25-4ABF-4152-98C6-FBD8FFE2303F}" type="pres">
      <dgm:prSet presAssocID="{25960325-2169-48DD-9B0C-B7554525EB8D}" presName="rootComposite" presStyleCnt="0"/>
      <dgm:spPr/>
    </dgm:pt>
    <dgm:pt modelId="{78D44904-E2F8-49EB-9A37-3F10F8BD7919}" type="pres">
      <dgm:prSet presAssocID="{25960325-2169-48DD-9B0C-B7554525EB8D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657B4F-1147-4B03-83EA-2C9A48FD11FF}" type="pres">
      <dgm:prSet presAssocID="{25960325-2169-48DD-9B0C-B7554525EB8D}" presName="rootConnector" presStyleLbl="node3" presStyleIdx="2" presStyleCnt="6"/>
      <dgm:spPr/>
      <dgm:t>
        <a:bodyPr/>
        <a:lstStyle/>
        <a:p>
          <a:endParaRPr lang="en-US"/>
        </a:p>
      </dgm:t>
    </dgm:pt>
    <dgm:pt modelId="{E05FA3B6-DF5E-45C7-B3C1-4E2046DB62E1}" type="pres">
      <dgm:prSet presAssocID="{25960325-2169-48DD-9B0C-B7554525EB8D}" presName="hierChild4" presStyleCnt="0"/>
      <dgm:spPr/>
    </dgm:pt>
    <dgm:pt modelId="{23D96053-8222-4318-A8E8-F044AAB948C2}" type="pres">
      <dgm:prSet presAssocID="{25960325-2169-48DD-9B0C-B7554525EB8D}" presName="hierChild5" presStyleCnt="0"/>
      <dgm:spPr/>
    </dgm:pt>
    <dgm:pt modelId="{708BE510-EE74-492A-B3F9-A1D3D62D3100}" type="pres">
      <dgm:prSet presAssocID="{E48D5572-096C-4008-BDE3-47243D29ED7E}" presName="hierChild5" presStyleCnt="0"/>
      <dgm:spPr/>
    </dgm:pt>
    <dgm:pt modelId="{08CF8D27-9836-4A0F-82D1-B5283D2E2EAC}" type="pres">
      <dgm:prSet presAssocID="{CBFECE9B-F81A-4FB4-A410-A769757A70B4}" presName="Name35" presStyleLbl="parChTrans1D2" presStyleIdx="1" presStyleCnt="2"/>
      <dgm:spPr/>
      <dgm:t>
        <a:bodyPr/>
        <a:lstStyle/>
        <a:p>
          <a:endParaRPr lang="en-US"/>
        </a:p>
      </dgm:t>
    </dgm:pt>
    <dgm:pt modelId="{29700E47-0BA3-4F9C-907F-8EF661800CAC}" type="pres">
      <dgm:prSet presAssocID="{808A50AB-5FBA-4ABB-B636-2A67E133D86B}" presName="hierRoot2" presStyleCnt="0">
        <dgm:presLayoutVars>
          <dgm:hierBranch/>
        </dgm:presLayoutVars>
      </dgm:prSet>
      <dgm:spPr/>
    </dgm:pt>
    <dgm:pt modelId="{AFE464C6-E5F2-4908-A418-8ED851956AA6}" type="pres">
      <dgm:prSet presAssocID="{808A50AB-5FBA-4ABB-B636-2A67E133D86B}" presName="rootComposite" presStyleCnt="0"/>
      <dgm:spPr/>
    </dgm:pt>
    <dgm:pt modelId="{709BFEEA-F080-4D94-AFF9-436494B3EA66}" type="pres">
      <dgm:prSet presAssocID="{808A50AB-5FBA-4ABB-B636-2A67E133D86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259D70-DE3F-49E2-9ED7-3024CC88F1B0}" type="pres">
      <dgm:prSet presAssocID="{808A50AB-5FBA-4ABB-B636-2A67E133D86B}" presName="rootConnector" presStyleLbl="node2" presStyleIdx="1" presStyleCnt="2"/>
      <dgm:spPr/>
      <dgm:t>
        <a:bodyPr/>
        <a:lstStyle/>
        <a:p>
          <a:endParaRPr lang="en-US"/>
        </a:p>
      </dgm:t>
    </dgm:pt>
    <dgm:pt modelId="{6ED3B9D6-3ED9-4384-BAEE-325EFA57B027}" type="pres">
      <dgm:prSet presAssocID="{808A50AB-5FBA-4ABB-B636-2A67E133D86B}" presName="hierChild4" presStyleCnt="0"/>
      <dgm:spPr/>
    </dgm:pt>
    <dgm:pt modelId="{16A3B3B2-8CB0-46A1-8D28-1E68247D2446}" type="pres">
      <dgm:prSet presAssocID="{1D9EF792-D551-456E-B875-18E2EC3D4E97}" presName="Name35" presStyleLbl="parChTrans1D3" presStyleIdx="3" presStyleCnt="6"/>
      <dgm:spPr/>
      <dgm:t>
        <a:bodyPr/>
        <a:lstStyle/>
        <a:p>
          <a:endParaRPr lang="en-US"/>
        </a:p>
      </dgm:t>
    </dgm:pt>
    <dgm:pt modelId="{5BE8EDB0-A622-43F2-8778-9D8BB3777CE0}" type="pres">
      <dgm:prSet presAssocID="{0E390360-1F4A-45CA-A50C-09C785562C34}" presName="hierRoot2" presStyleCnt="0">
        <dgm:presLayoutVars>
          <dgm:hierBranch val="r"/>
        </dgm:presLayoutVars>
      </dgm:prSet>
      <dgm:spPr/>
    </dgm:pt>
    <dgm:pt modelId="{32E5489C-8C35-48B3-8EDF-288D7A630122}" type="pres">
      <dgm:prSet presAssocID="{0E390360-1F4A-45CA-A50C-09C785562C34}" presName="rootComposite" presStyleCnt="0"/>
      <dgm:spPr/>
    </dgm:pt>
    <dgm:pt modelId="{1BC6FB63-6286-48E8-89AB-A6CA6A575188}" type="pres">
      <dgm:prSet presAssocID="{0E390360-1F4A-45CA-A50C-09C785562C34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AADF7B-2F06-4E70-B121-264EEA87FA11}" type="pres">
      <dgm:prSet presAssocID="{0E390360-1F4A-45CA-A50C-09C785562C34}" presName="rootConnector" presStyleLbl="node3" presStyleIdx="3" presStyleCnt="6"/>
      <dgm:spPr/>
      <dgm:t>
        <a:bodyPr/>
        <a:lstStyle/>
        <a:p>
          <a:endParaRPr lang="en-US"/>
        </a:p>
      </dgm:t>
    </dgm:pt>
    <dgm:pt modelId="{3843BA4E-E86B-4D48-9021-417F82135541}" type="pres">
      <dgm:prSet presAssocID="{0E390360-1F4A-45CA-A50C-09C785562C34}" presName="hierChild4" presStyleCnt="0"/>
      <dgm:spPr/>
    </dgm:pt>
    <dgm:pt modelId="{C1BF72C4-40F3-4E2E-8CAC-0AB0513BB70C}" type="pres">
      <dgm:prSet presAssocID="{0E390360-1F4A-45CA-A50C-09C785562C34}" presName="hierChild5" presStyleCnt="0"/>
      <dgm:spPr/>
    </dgm:pt>
    <dgm:pt modelId="{CBD01EB3-E4E9-42BD-81CC-382DAFA7443E}" type="pres">
      <dgm:prSet presAssocID="{D950C27B-E09C-48A9-8807-56CDE0B2B8D2}" presName="Name35" presStyleLbl="parChTrans1D3" presStyleIdx="4" presStyleCnt="6"/>
      <dgm:spPr/>
      <dgm:t>
        <a:bodyPr/>
        <a:lstStyle/>
        <a:p>
          <a:endParaRPr lang="en-US"/>
        </a:p>
      </dgm:t>
    </dgm:pt>
    <dgm:pt modelId="{2741BA81-B66A-4014-8D8D-F5F7092B59D7}" type="pres">
      <dgm:prSet presAssocID="{998B0251-51BF-4FE2-BC0D-74E2446301EF}" presName="hierRoot2" presStyleCnt="0">
        <dgm:presLayoutVars>
          <dgm:hierBranch val="init"/>
        </dgm:presLayoutVars>
      </dgm:prSet>
      <dgm:spPr/>
    </dgm:pt>
    <dgm:pt modelId="{41C3667D-B3F0-47CF-B889-13475024B5D5}" type="pres">
      <dgm:prSet presAssocID="{998B0251-51BF-4FE2-BC0D-74E2446301EF}" presName="rootComposite" presStyleCnt="0"/>
      <dgm:spPr/>
    </dgm:pt>
    <dgm:pt modelId="{A9E42EDD-E0BD-435E-AA96-D65DF6D2DD2E}" type="pres">
      <dgm:prSet presAssocID="{998B0251-51BF-4FE2-BC0D-74E2446301EF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A59712-B966-4936-814A-4BFF9C567DF4}" type="pres">
      <dgm:prSet presAssocID="{998B0251-51BF-4FE2-BC0D-74E2446301EF}" presName="rootConnector" presStyleLbl="node3" presStyleIdx="4" presStyleCnt="6"/>
      <dgm:spPr/>
      <dgm:t>
        <a:bodyPr/>
        <a:lstStyle/>
        <a:p>
          <a:endParaRPr lang="en-US"/>
        </a:p>
      </dgm:t>
    </dgm:pt>
    <dgm:pt modelId="{9EA1FA8A-D81B-42CD-B6CB-FA40309C16CF}" type="pres">
      <dgm:prSet presAssocID="{998B0251-51BF-4FE2-BC0D-74E2446301EF}" presName="hierChild4" presStyleCnt="0"/>
      <dgm:spPr/>
    </dgm:pt>
    <dgm:pt modelId="{5E62E0E8-1EC0-453B-862B-9B4678153E0E}" type="pres">
      <dgm:prSet presAssocID="{998B0251-51BF-4FE2-BC0D-74E2446301EF}" presName="hierChild5" presStyleCnt="0"/>
      <dgm:spPr/>
    </dgm:pt>
    <dgm:pt modelId="{D90B492B-D0CA-40B2-866E-27145194ED41}" type="pres">
      <dgm:prSet presAssocID="{DA24011A-0697-464B-87A0-4067C124B5BC}" presName="Name35" presStyleLbl="parChTrans1D3" presStyleIdx="5" presStyleCnt="6"/>
      <dgm:spPr/>
      <dgm:t>
        <a:bodyPr/>
        <a:lstStyle/>
        <a:p>
          <a:endParaRPr lang="en-US"/>
        </a:p>
      </dgm:t>
    </dgm:pt>
    <dgm:pt modelId="{7B68F54A-3A6C-45E3-9CCF-48288CE35F22}" type="pres">
      <dgm:prSet presAssocID="{A1E15A8A-0441-49CE-8FFF-7A0021B2933D}" presName="hierRoot2" presStyleCnt="0">
        <dgm:presLayoutVars>
          <dgm:hierBranch val="r"/>
        </dgm:presLayoutVars>
      </dgm:prSet>
      <dgm:spPr/>
    </dgm:pt>
    <dgm:pt modelId="{806A3C10-FD4F-4843-A18D-EEF398B93B44}" type="pres">
      <dgm:prSet presAssocID="{A1E15A8A-0441-49CE-8FFF-7A0021B2933D}" presName="rootComposite" presStyleCnt="0"/>
      <dgm:spPr/>
    </dgm:pt>
    <dgm:pt modelId="{CBBA220D-CEFA-4170-920B-F7782715A8E6}" type="pres">
      <dgm:prSet presAssocID="{A1E15A8A-0441-49CE-8FFF-7A0021B2933D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A8F215-0F7A-47D8-BDE8-39AF578DFAF9}" type="pres">
      <dgm:prSet presAssocID="{A1E15A8A-0441-49CE-8FFF-7A0021B2933D}" presName="rootConnector" presStyleLbl="node3" presStyleIdx="5" presStyleCnt="6"/>
      <dgm:spPr/>
      <dgm:t>
        <a:bodyPr/>
        <a:lstStyle/>
        <a:p>
          <a:endParaRPr lang="en-US"/>
        </a:p>
      </dgm:t>
    </dgm:pt>
    <dgm:pt modelId="{3FADA7F8-B747-454B-BA63-530CF620E9AD}" type="pres">
      <dgm:prSet presAssocID="{A1E15A8A-0441-49CE-8FFF-7A0021B2933D}" presName="hierChild4" presStyleCnt="0"/>
      <dgm:spPr/>
    </dgm:pt>
    <dgm:pt modelId="{39B3A836-6AD3-4301-807F-2A57B0E7FF22}" type="pres">
      <dgm:prSet presAssocID="{A1E15A8A-0441-49CE-8FFF-7A0021B2933D}" presName="hierChild5" presStyleCnt="0"/>
      <dgm:spPr/>
    </dgm:pt>
    <dgm:pt modelId="{8C1C5E73-12C3-4BD9-8BE8-6AD5B56C62C7}" type="pres">
      <dgm:prSet presAssocID="{808A50AB-5FBA-4ABB-B636-2A67E133D86B}" presName="hierChild5" presStyleCnt="0"/>
      <dgm:spPr/>
    </dgm:pt>
    <dgm:pt modelId="{0E11701D-DE0C-428C-91A1-D23576820F17}" type="pres">
      <dgm:prSet presAssocID="{7E0BD097-360E-4CB1-9BC2-FA336A0B6E13}" presName="hierChild3" presStyleCnt="0"/>
      <dgm:spPr/>
    </dgm:pt>
  </dgm:ptLst>
  <dgm:cxnLst>
    <dgm:cxn modelId="{DD1E3B47-1E97-4A92-ABF8-E1DB52BB674D}" srcId="{808A50AB-5FBA-4ABB-B636-2A67E133D86B}" destId="{0E390360-1F4A-45CA-A50C-09C785562C34}" srcOrd="0" destOrd="0" parTransId="{1D9EF792-D551-456E-B875-18E2EC3D4E97}" sibTransId="{8DBF621F-A43E-4A80-BE86-5E416CEFF7BD}"/>
    <dgm:cxn modelId="{36A61B5E-7145-4A97-B0D8-2A1D14E82186}" srcId="{E48D5572-096C-4008-BDE3-47243D29ED7E}" destId="{25960325-2169-48DD-9B0C-B7554525EB8D}" srcOrd="2" destOrd="0" parTransId="{9269750C-1987-4525-967C-9FC2B5FA2670}" sibTransId="{9FC6127B-1870-4E8E-BC3D-237585F99D48}"/>
    <dgm:cxn modelId="{E77EEA3F-E795-46C5-9819-EAC87ED06604}" srcId="{808A50AB-5FBA-4ABB-B636-2A67E133D86B}" destId="{A1E15A8A-0441-49CE-8FFF-7A0021B2933D}" srcOrd="2" destOrd="0" parTransId="{DA24011A-0697-464B-87A0-4067C124B5BC}" sibTransId="{FE540BE7-BB52-4C89-954D-0BA6198F505A}"/>
    <dgm:cxn modelId="{D9FEF6E4-F8AB-4488-8413-445D443E61B9}" type="presOf" srcId="{1D9EF792-D551-456E-B875-18E2EC3D4E97}" destId="{16A3B3B2-8CB0-46A1-8D28-1E68247D2446}" srcOrd="0" destOrd="0" presId="urn:microsoft.com/office/officeart/2005/8/layout/orgChart1"/>
    <dgm:cxn modelId="{6804976F-F7E5-4599-9374-3D4E500807B7}" type="presOf" srcId="{25960325-2169-48DD-9B0C-B7554525EB8D}" destId="{78D44904-E2F8-49EB-9A37-3F10F8BD7919}" srcOrd="0" destOrd="0" presId="urn:microsoft.com/office/officeart/2005/8/layout/orgChart1"/>
    <dgm:cxn modelId="{D06D7987-37AF-4B30-9CAC-B6937FF1565C}" type="presOf" srcId="{7E0BD097-360E-4CB1-9BC2-FA336A0B6E13}" destId="{528467BD-F94A-4E08-B5E1-93D8CFEBFA5C}" srcOrd="0" destOrd="0" presId="urn:microsoft.com/office/officeart/2005/8/layout/orgChart1"/>
    <dgm:cxn modelId="{E35924FB-E381-40E6-9C88-25EE6D9F41FB}" srcId="{7E0BD097-360E-4CB1-9BC2-FA336A0B6E13}" destId="{808A50AB-5FBA-4ABB-B636-2A67E133D86B}" srcOrd="1" destOrd="0" parTransId="{CBFECE9B-F81A-4FB4-A410-A769757A70B4}" sibTransId="{39963955-11B8-48F9-9B32-4481A624498F}"/>
    <dgm:cxn modelId="{E4C780FE-5422-47D0-81CC-4F43C2AD4C3C}" type="presOf" srcId="{808A50AB-5FBA-4ABB-B636-2A67E133D86B}" destId="{D4259D70-DE3F-49E2-9ED7-3024CC88F1B0}" srcOrd="1" destOrd="0" presId="urn:microsoft.com/office/officeart/2005/8/layout/orgChart1"/>
    <dgm:cxn modelId="{436ADBE0-F4D8-4E44-9C48-7DC166B1E530}" type="presOf" srcId="{808A50AB-5FBA-4ABB-B636-2A67E133D86B}" destId="{709BFEEA-F080-4D94-AFF9-436494B3EA66}" srcOrd="0" destOrd="0" presId="urn:microsoft.com/office/officeart/2005/8/layout/orgChart1"/>
    <dgm:cxn modelId="{A30A7431-AAFA-4C7F-91A7-5AF89E60F506}" type="presOf" srcId="{C902CB44-965F-4494-99FC-D8FD73D3FB7E}" destId="{AFD7E122-A5CE-4AB4-9FE3-A83F9CEF17B7}" srcOrd="0" destOrd="0" presId="urn:microsoft.com/office/officeart/2005/8/layout/orgChart1"/>
    <dgm:cxn modelId="{EDC88985-DE1D-414B-9FA3-B9644E60E077}" type="presOf" srcId="{0E390360-1F4A-45CA-A50C-09C785562C34}" destId="{1BC6FB63-6286-48E8-89AB-A6CA6A575188}" srcOrd="0" destOrd="0" presId="urn:microsoft.com/office/officeart/2005/8/layout/orgChart1"/>
    <dgm:cxn modelId="{B67A69E6-E07D-4C64-BF0A-28CEA18F277F}" type="presOf" srcId="{25960325-2169-48DD-9B0C-B7554525EB8D}" destId="{27657B4F-1147-4B03-83EA-2C9A48FD11FF}" srcOrd="1" destOrd="0" presId="urn:microsoft.com/office/officeart/2005/8/layout/orgChart1"/>
    <dgm:cxn modelId="{0C55A7DB-144F-49E4-A6E6-292F04D83645}" type="presOf" srcId="{4AA5302D-7193-4586-B8B8-68EB71034B41}" destId="{22E6E804-AC63-45E2-9C4E-C7007D185CD0}" srcOrd="0" destOrd="0" presId="urn:microsoft.com/office/officeart/2005/8/layout/orgChart1"/>
    <dgm:cxn modelId="{61A89C5E-C141-4570-AE74-D152D1F3B258}" type="presOf" srcId="{E48D5572-096C-4008-BDE3-47243D29ED7E}" destId="{5863BE3D-103A-486F-9B41-25D0BB19DCD8}" srcOrd="0" destOrd="0" presId="urn:microsoft.com/office/officeart/2005/8/layout/orgChart1"/>
    <dgm:cxn modelId="{E846BB7B-91DA-4FE1-8E5F-8F16F3634B0D}" srcId="{808A50AB-5FBA-4ABB-B636-2A67E133D86B}" destId="{998B0251-51BF-4FE2-BC0D-74E2446301EF}" srcOrd="1" destOrd="0" parTransId="{D950C27B-E09C-48A9-8807-56CDE0B2B8D2}" sibTransId="{88DB654C-FD93-4C80-AE17-19A3162BCED2}"/>
    <dgm:cxn modelId="{F311DE84-FC35-48B3-BAA8-9EC7529D2247}" type="presOf" srcId="{998B0251-51BF-4FE2-BC0D-74E2446301EF}" destId="{9EA59712-B966-4936-814A-4BFF9C567DF4}" srcOrd="1" destOrd="0" presId="urn:microsoft.com/office/officeart/2005/8/layout/orgChart1"/>
    <dgm:cxn modelId="{64FA3345-0FEB-49E8-8120-7396FA31A1D1}" type="presOf" srcId="{998B0251-51BF-4FE2-BC0D-74E2446301EF}" destId="{A9E42EDD-E0BD-435E-AA96-D65DF6D2DD2E}" srcOrd="0" destOrd="0" presId="urn:microsoft.com/office/officeart/2005/8/layout/orgChart1"/>
    <dgm:cxn modelId="{87D54004-51AF-4F00-890E-895B359AB200}" type="presOf" srcId="{145A3411-1A83-4E64-AD2F-F5BB9CE01204}" destId="{E1139F8B-F714-4349-A10E-CCECB1AEA897}" srcOrd="0" destOrd="0" presId="urn:microsoft.com/office/officeart/2005/8/layout/orgChart1"/>
    <dgm:cxn modelId="{DF034ECC-1A8C-4EE4-9CE3-0EBC8F75C7C7}" srcId="{7E0BD097-360E-4CB1-9BC2-FA336A0B6E13}" destId="{E48D5572-096C-4008-BDE3-47243D29ED7E}" srcOrd="0" destOrd="0" parTransId="{145A3411-1A83-4E64-AD2F-F5BB9CE01204}" sibTransId="{EDF691D2-AFE2-4145-8DE0-689F256020AD}"/>
    <dgm:cxn modelId="{BD42B39B-13D4-4593-A1DF-F895C228AF74}" type="presOf" srcId="{7E0BD097-360E-4CB1-9BC2-FA336A0B6E13}" destId="{4BE1DD36-F9B8-43C6-A05A-AACCD0405CD8}" srcOrd="1" destOrd="0" presId="urn:microsoft.com/office/officeart/2005/8/layout/orgChart1"/>
    <dgm:cxn modelId="{419E2338-3E17-4BD4-94AF-D28796A3CA85}" type="presOf" srcId="{A1E15A8A-0441-49CE-8FFF-7A0021B2933D}" destId="{CBBA220D-CEFA-4170-920B-F7782715A8E6}" srcOrd="0" destOrd="0" presId="urn:microsoft.com/office/officeart/2005/8/layout/orgChart1"/>
    <dgm:cxn modelId="{65EE69BD-5D31-4080-8E03-38FA53937451}" type="presOf" srcId="{0E390360-1F4A-45CA-A50C-09C785562C34}" destId="{82AADF7B-2F06-4E70-B121-264EEA87FA11}" srcOrd="1" destOrd="0" presId="urn:microsoft.com/office/officeart/2005/8/layout/orgChart1"/>
    <dgm:cxn modelId="{35B6C24C-8A7F-4F11-BE4C-8C8511DD0E02}" type="presOf" srcId="{77A96FDB-D58B-430F-90BE-7963CBDD8A86}" destId="{DFBAE25B-AE1C-4D13-B92C-0DCE7A4C7B0A}" srcOrd="1" destOrd="0" presId="urn:microsoft.com/office/officeart/2005/8/layout/orgChart1"/>
    <dgm:cxn modelId="{8EAB064D-00C1-4BD4-9C31-26132100E778}" srcId="{E48D5572-096C-4008-BDE3-47243D29ED7E}" destId="{1733C76D-B11A-4644-BA7B-797A974A76F0}" srcOrd="1" destOrd="0" parTransId="{3CC9AA2C-CA2A-4ECC-8E67-543CFA1C7CE4}" sibTransId="{7CF874B4-9270-4888-9FF6-FB9B5BC47D6D}"/>
    <dgm:cxn modelId="{DEBD906B-8B8B-47C5-BE2D-975DB23244FC}" type="presOf" srcId="{DA24011A-0697-464B-87A0-4067C124B5BC}" destId="{D90B492B-D0CA-40B2-866E-27145194ED41}" srcOrd="0" destOrd="0" presId="urn:microsoft.com/office/officeart/2005/8/layout/orgChart1"/>
    <dgm:cxn modelId="{53E423B1-5323-413E-B57B-112490C317B4}" type="presOf" srcId="{77A96FDB-D58B-430F-90BE-7963CBDD8A86}" destId="{51254BA9-5391-4388-A873-63CA75C8FB7C}" srcOrd="0" destOrd="0" presId="urn:microsoft.com/office/officeart/2005/8/layout/orgChart1"/>
    <dgm:cxn modelId="{5DB1C773-BA70-48F8-83A5-E3E81CF6D0C0}" type="presOf" srcId="{1733C76D-B11A-4644-BA7B-797A974A76F0}" destId="{F43BF751-3594-4013-A7A2-E8C4C6527657}" srcOrd="1" destOrd="0" presId="urn:microsoft.com/office/officeart/2005/8/layout/orgChart1"/>
    <dgm:cxn modelId="{B6EE70E7-A115-495C-86D7-ABD57DB7D4B5}" srcId="{E48D5572-096C-4008-BDE3-47243D29ED7E}" destId="{77A96FDB-D58B-430F-90BE-7963CBDD8A86}" srcOrd="0" destOrd="0" parTransId="{4AA5302D-7193-4586-B8B8-68EB71034B41}" sibTransId="{CF07E21C-CF11-474B-B872-47C10F76F8CF}"/>
    <dgm:cxn modelId="{ECB418A5-B9AD-43CC-9164-8D425E0CE3CB}" type="presOf" srcId="{9269750C-1987-4525-967C-9FC2B5FA2670}" destId="{7C766FA2-AB8C-4CE2-A424-24D1C8915061}" srcOrd="0" destOrd="0" presId="urn:microsoft.com/office/officeart/2005/8/layout/orgChart1"/>
    <dgm:cxn modelId="{4D19AAD8-F266-4BDF-AFD6-FC9381344EF0}" type="presOf" srcId="{CBFECE9B-F81A-4FB4-A410-A769757A70B4}" destId="{08CF8D27-9836-4A0F-82D1-B5283D2E2EAC}" srcOrd="0" destOrd="0" presId="urn:microsoft.com/office/officeart/2005/8/layout/orgChart1"/>
    <dgm:cxn modelId="{7D5E8AB1-985F-4C65-97F0-0AE730E94506}" type="presOf" srcId="{A1E15A8A-0441-49CE-8FFF-7A0021B2933D}" destId="{EAA8F215-0F7A-47D8-BDE8-39AF578DFAF9}" srcOrd="1" destOrd="0" presId="urn:microsoft.com/office/officeart/2005/8/layout/orgChart1"/>
    <dgm:cxn modelId="{233A6699-4315-477B-9B77-9071C46F3091}" type="presOf" srcId="{1733C76D-B11A-4644-BA7B-797A974A76F0}" destId="{FA2EC840-F4BE-4413-B874-F42639EF7400}" srcOrd="0" destOrd="0" presId="urn:microsoft.com/office/officeart/2005/8/layout/orgChart1"/>
    <dgm:cxn modelId="{9F4EA19B-7A41-40F9-A8D8-B444C4DDA287}" type="presOf" srcId="{E48D5572-096C-4008-BDE3-47243D29ED7E}" destId="{C9B26404-6B28-4179-B4D9-6A986FA4B542}" srcOrd="1" destOrd="0" presId="urn:microsoft.com/office/officeart/2005/8/layout/orgChart1"/>
    <dgm:cxn modelId="{8743E795-EB02-461D-AD58-A64A769FBA65}" type="presOf" srcId="{D950C27B-E09C-48A9-8807-56CDE0B2B8D2}" destId="{CBD01EB3-E4E9-42BD-81CC-382DAFA7443E}" srcOrd="0" destOrd="0" presId="urn:microsoft.com/office/officeart/2005/8/layout/orgChart1"/>
    <dgm:cxn modelId="{1386D3C2-F558-4971-9C7C-52EC819381B0}" srcId="{C902CB44-965F-4494-99FC-D8FD73D3FB7E}" destId="{7E0BD097-360E-4CB1-9BC2-FA336A0B6E13}" srcOrd="0" destOrd="0" parTransId="{033F6C0C-D5A7-4770-A5E5-6C82B2C21365}" sibTransId="{0AC5DB68-55AE-412B-8BCE-7F4756F0A8A7}"/>
    <dgm:cxn modelId="{BC2FD5D8-9438-484A-8988-1BC75A1DAEE7}" type="presOf" srcId="{3CC9AA2C-CA2A-4ECC-8E67-543CFA1C7CE4}" destId="{F7E068E4-E217-4691-AA4D-A623EBB51698}" srcOrd="0" destOrd="0" presId="urn:microsoft.com/office/officeart/2005/8/layout/orgChart1"/>
    <dgm:cxn modelId="{A2E7B225-BC9C-4169-8A53-2BC845FF7895}" type="presParOf" srcId="{AFD7E122-A5CE-4AB4-9FE3-A83F9CEF17B7}" destId="{C932AECA-E2DC-42A9-8049-670405F084E4}" srcOrd="0" destOrd="0" presId="urn:microsoft.com/office/officeart/2005/8/layout/orgChart1"/>
    <dgm:cxn modelId="{A9CF9487-C06A-4E6D-AB3E-55B52F5F4ACF}" type="presParOf" srcId="{C932AECA-E2DC-42A9-8049-670405F084E4}" destId="{9348A363-6277-403F-ACB2-22E2BB939932}" srcOrd="0" destOrd="0" presId="urn:microsoft.com/office/officeart/2005/8/layout/orgChart1"/>
    <dgm:cxn modelId="{E6AEF996-7B9D-4A0C-BBFB-DD18584C693C}" type="presParOf" srcId="{9348A363-6277-403F-ACB2-22E2BB939932}" destId="{528467BD-F94A-4E08-B5E1-93D8CFEBFA5C}" srcOrd="0" destOrd="0" presId="urn:microsoft.com/office/officeart/2005/8/layout/orgChart1"/>
    <dgm:cxn modelId="{17CD2B9C-E215-46CB-8A0C-73301266DCE3}" type="presParOf" srcId="{9348A363-6277-403F-ACB2-22E2BB939932}" destId="{4BE1DD36-F9B8-43C6-A05A-AACCD0405CD8}" srcOrd="1" destOrd="0" presId="urn:microsoft.com/office/officeart/2005/8/layout/orgChart1"/>
    <dgm:cxn modelId="{FF74FB99-100B-4BA7-B868-A770A67782C1}" type="presParOf" srcId="{C932AECA-E2DC-42A9-8049-670405F084E4}" destId="{9D2E98DD-1CF0-4BFF-A1C3-31FAAB8E1524}" srcOrd="1" destOrd="0" presId="urn:microsoft.com/office/officeart/2005/8/layout/orgChart1"/>
    <dgm:cxn modelId="{B03EF3A4-88E5-4CB6-8479-A84F6BFF2EE1}" type="presParOf" srcId="{9D2E98DD-1CF0-4BFF-A1C3-31FAAB8E1524}" destId="{E1139F8B-F714-4349-A10E-CCECB1AEA897}" srcOrd="0" destOrd="0" presId="urn:microsoft.com/office/officeart/2005/8/layout/orgChart1"/>
    <dgm:cxn modelId="{441B8705-09E6-40D7-8555-8E32751BE6F6}" type="presParOf" srcId="{9D2E98DD-1CF0-4BFF-A1C3-31FAAB8E1524}" destId="{4C053260-3628-4568-8EFF-60680D7E1404}" srcOrd="1" destOrd="0" presId="urn:microsoft.com/office/officeart/2005/8/layout/orgChart1"/>
    <dgm:cxn modelId="{C892FB2E-9295-47C2-89B7-485173806BFD}" type="presParOf" srcId="{4C053260-3628-4568-8EFF-60680D7E1404}" destId="{E957B1FF-19CF-4EA9-AFEE-E723D1864177}" srcOrd="0" destOrd="0" presId="urn:microsoft.com/office/officeart/2005/8/layout/orgChart1"/>
    <dgm:cxn modelId="{A56CDAF9-4AE1-4BFE-A1BF-AAFF48FDA5F2}" type="presParOf" srcId="{E957B1FF-19CF-4EA9-AFEE-E723D1864177}" destId="{5863BE3D-103A-486F-9B41-25D0BB19DCD8}" srcOrd="0" destOrd="0" presId="urn:microsoft.com/office/officeart/2005/8/layout/orgChart1"/>
    <dgm:cxn modelId="{956F77F5-21DF-4587-95D5-403EA5A8F389}" type="presParOf" srcId="{E957B1FF-19CF-4EA9-AFEE-E723D1864177}" destId="{C9B26404-6B28-4179-B4D9-6A986FA4B542}" srcOrd="1" destOrd="0" presId="urn:microsoft.com/office/officeart/2005/8/layout/orgChart1"/>
    <dgm:cxn modelId="{A6543947-66C5-4140-B34D-E93924F84934}" type="presParOf" srcId="{4C053260-3628-4568-8EFF-60680D7E1404}" destId="{4542F0B9-8EBF-4F41-8F33-9BB7680A8697}" srcOrd="1" destOrd="0" presId="urn:microsoft.com/office/officeart/2005/8/layout/orgChart1"/>
    <dgm:cxn modelId="{ADC47F52-23A8-48BB-A2EB-F2B07533F6B0}" type="presParOf" srcId="{4542F0B9-8EBF-4F41-8F33-9BB7680A8697}" destId="{22E6E804-AC63-45E2-9C4E-C7007D185CD0}" srcOrd="0" destOrd="0" presId="urn:microsoft.com/office/officeart/2005/8/layout/orgChart1"/>
    <dgm:cxn modelId="{5A2596E4-9839-433B-8125-666D8FB456CF}" type="presParOf" srcId="{4542F0B9-8EBF-4F41-8F33-9BB7680A8697}" destId="{EDCCB018-3385-43A2-AF9B-C7E6CBE6CF34}" srcOrd="1" destOrd="0" presId="urn:microsoft.com/office/officeart/2005/8/layout/orgChart1"/>
    <dgm:cxn modelId="{308F5CAA-BD39-41F6-8432-1F2545948173}" type="presParOf" srcId="{EDCCB018-3385-43A2-AF9B-C7E6CBE6CF34}" destId="{B091F7EB-D386-4AE9-A0E7-CC4287225C6E}" srcOrd="0" destOrd="0" presId="urn:microsoft.com/office/officeart/2005/8/layout/orgChart1"/>
    <dgm:cxn modelId="{D333CF5B-DCFE-410B-8EA6-D6CFD777414B}" type="presParOf" srcId="{B091F7EB-D386-4AE9-A0E7-CC4287225C6E}" destId="{51254BA9-5391-4388-A873-63CA75C8FB7C}" srcOrd="0" destOrd="0" presId="urn:microsoft.com/office/officeart/2005/8/layout/orgChart1"/>
    <dgm:cxn modelId="{96277FD6-99B6-4913-8FC4-223986A90300}" type="presParOf" srcId="{B091F7EB-D386-4AE9-A0E7-CC4287225C6E}" destId="{DFBAE25B-AE1C-4D13-B92C-0DCE7A4C7B0A}" srcOrd="1" destOrd="0" presId="urn:microsoft.com/office/officeart/2005/8/layout/orgChart1"/>
    <dgm:cxn modelId="{3628B12C-A015-4813-81A0-917D48D65017}" type="presParOf" srcId="{EDCCB018-3385-43A2-AF9B-C7E6CBE6CF34}" destId="{C35FDEE0-2D1E-4EDE-B517-907FD93CBAF3}" srcOrd="1" destOrd="0" presId="urn:microsoft.com/office/officeart/2005/8/layout/orgChart1"/>
    <dgm:cxn modelId="{38D9923C-41C8-406B-A2EB-4023F6A0061D}" type="presParOf" srcId="{EDCCB018-3385-43A2-AF9B-C7E6CBE6CF34}" destId="{BBC49B0D-2481-4C68-BC78-7B73D7B9EB06}" srcOrd="2" destOrd="0" presId="urn:microsoft.com/office/officeart/2005/8/layout/orgChart1"/>
    <dgm:cxn modelId="{05F2FEDB-7C5F-47F1-A64E-D44CD5385788}" type="presParOf" srcId="{4542F0B9-8EBF-4F41-8F33-9BB7680A8697}" destId="{F7E068E4-E217-4691-AA4D-A623EBB51698}" srcOrd="2" destOrd="0" presId="urn:microsoft.com/office/officeart/2005/8/layout/orgChart1"/>
    <dgm:cxn modelId="{44750A3A-C1E5-4021-92C0-10D8152D3A53}" type="presParOf" srcId="{4542F0B9-8EBF-4F41-8F33-9BB7680A8697}" destId="{9B2BA3E4-6219-4C11-8669-CD96B5184F33}" srcOrd="3" destOrd="0" presId="urn:microsoft.com/office/officeart/2005/8/layout/orgChart1"/>
    <dgm:cxn modelId="{9DCA2D9B-D45C-418E-BDAA-D15E68CADEF6}" type="presParOf" srcId="{9B2BA3E4-6219-4C11-8669-CD96B5184F33}" destId="{B4D17D6F-CD16-493C-ABA3-F9F8DF9B9549}" srcOrd="0" destOrd="0" presId="urn:microsoft.com/office/officeart/2005/8/layout/orgChart1"/>
    <dgm:cxn modelId="{7B41F784-62F2-4286-8E24-EFC28058C1C5}" type="presParOf" srcId="{B4D17D6F-CD16-493C-ABA3-F9F8DF9B9549}" destId="{FA2EC840-F4BE-4413-B874-F42639EF7400}" srcOrd="0" destOrd="0" presId="urn:microsoft.com/office/officeart/2005/8/layout/orgChart1"/>
    <dgm:cxn modelId="{B1794627-0220-4627-A7F7-B9915A00A8A0}" type="presParOf" srcId="{B4D17D6F-CD16-493C-ABA3-F9F8DF9B9549}" destId="{F43BF751-3594-4013-A7A2-E8C4C6527657}" srcOrd="1" destOrd="0" presId="urn:microsoft.com/office/officeart/2005/8/layout/orgChart1"/>
    <dgm:cxn modelId="{B282C678-C606-46FF-80AE-F2FEA725D16B}" type="presParOf" srcId="{9B2BA3E4-6219-4C11-8669-CD96B5184F33}" destId="{E131551C-19D5-4289-B665-A7D678C7FF23}" srcOrd="1" destOrd="0" presId="urn:microsoft.com/office/officeart/2005/8/layout/orgChart1"/>
    <dgm:cxn modelId="{80F6721D-DB31-43B3-8A1E-ED357A077E02}" type="presParOf" srcId="{9B2BA3E4-6219-4C11-8669-CD96B5184F33}" destId="{41016F40-F2B3-45DC-BEBD-0735C31938BE}" srcOrd="2" destOrd="0" presId="urn:microsoft.com/office/officeart/2005/8/layout/orgChart1"/>
    <dgm:cxn modelId="{8FDE2E12-3B9E-401B-B501-34791EA7270F}" type="presParOf" srcId="{4542F0B9-8EBF-4F41-8F33-9BB7680A8697}" destId="{7C766FA2-AB8C-4CE2-A424-24D1C8915061}" srcOrd="4" destOrd="0" presId="urn:microsoft.com/office/officeart/2005/8/layout/orgChart1"/>
    <dgm:cxn modelId="{032FDAC3-F221-4383-9E7A-DC49DCF5ADD3}" type="presParOf" srcId="{4542F0B9-8EBF-4F41-8F33-9BB7680A8697}" destId="{FF94FD2B-3ADB-4C61-8C93-F0BC6B59DA1F}" srcOrd="5" destOrd="0" presId="urn:microsoft.com/office/officeart/2005/8/layout/orgChart1"/>
    <dgm:cxn modelId="{42AA7C59-1A91-4894-ABA6-81BEC483E72B}" type="presParOf" srcId="{FF94FD2B-3ADB-4C61-8C93-F0BC6B59DA1F}" destId="{4D991F25-4ABF-4152-98C6-FBD8FFE2303F}" srcOrd="0" destOrd="0" presId="urn:microsoft.com/office/officeart/2005/8/layout/orgChart1"/>
    <dgm:cxn modelId="{0219C370-43A4-4700-A7AD-5DF86C843961}" type="presParOf" srcId="{4D991F25-4ABF-4152-98C6-FBD8FFE2303F}" destId="{78D44904-E2F8-49EB-9A37-3F10F8BD7919}" srcOrd="0" destOrd="0" presId="urn:microsoft.com/office/officeart/2005/8/layout/orgChart1"/>
    <dgm:cxn modelId="{763210B5-248E-48FA-9074-5370C65AD278}" type="presParOf" srcId="{4D991F25-4ABF-4152-98C6-FBD8FFE2303F}" destId="{27657B4F-1147-4B03-83EA-2C9A48FD11FF}" srcOrd="1" destOrd="0" presId="urn:microsoft.com/office/officeart/2005/8/layout/orgChart1"/>
    <dgm:cxn modelId="{D4DFF480-8BAD-4ADA-B88D-49757D151D62}" type="presParOf" srcId="{FF94FD2B-3ADB-4C61-8C93-F0BC6B59DA1F}" destId="{E05FA3B6-DF5E-45C7-B3C1-4E2046DB62E1}" srcOrd="1" destOrd="0" presId="urn:microsoft.com/office/officeart/2005/8/layout/orgChart1"/>
    <dgm:cxn modelId="{C9EBA40C-C66B-4C4C-958F-1851F0D30CCF}" type="presParOf" srcId="{FF94FD2B-3ADB-4C61-8C93-F0BC6B59DA1F}" destId="{23D96053-8222-4318-A8E8-F044AAB948C2}" srcOrd="2" destOrd="0" presId="urn:microsoft.com/office/officeart/2005/8/layout/orgChart1"/>
    <dgm:cxn modelId="{B5BC940B-BBAC-46D4-AB5B-209E837D1357}" type="presParOf" srcId="{4C053260-3628-4568-8EFF-60680D7E1404}" destId="{708BE510-EE74-492A-B3F9-A1D3D62D3100}" srcOrd="2" destOrd="0" presId="urn:microsoft.com/office/officeart/2005/8/layout/orgChart1"/>
    <dgm:cxn modelId="{5ABF8153-3FD9-4B0B-99BD-CEBBC7651AE2}" type="presParOf" srcId="{9D2E98DD-1CF0-4BFF-A1C3-31FAAB8E1524}" destId="{08CF8D27-9836-4A0F-82D1-B5283D2E2EAC}" srcOrd="2" destOrd="0" presId="urn:microsoft.com/office/officeart/2005/8/layout/orgChart1"/>
    <dgm:cxn modelId="{823206F0-4E14-4BFF-B4EB-3006356DB865}" type="presParOf" srcId="{9D2E98DD-1CF0-4BFF-A1C3-31FAAB8E1524}" destId="{29700E47-0BA3-4F9C-907F-8EF661800CAC}" srcOrd="3" destOrd="0" presId="urn:microsoft.com/office/officeart/2005/8/layout/orgChart1"/>
    <dgm:cxn modelId="{7CB90123-0CEA-4BB2-B431-AED6C70DB1D6}" type="presParOf" srcId="{29700E47-0BA3-4F9C-907F-8EF661800CAC}" destId="{AFE464C6-E5F2-4908-A418-8ED851956AA6}" srcOrd="0" destOrd="0" presId="urn:microsoft.com/office/officeart/2005/8/layout/orgChart1"/>
    <dgm:cxn modelId="{68BC2EE9-AA75-4A8F-B44E-C76474047F7D}" type="presParOf" srcId="{AFE464C6-E5F2-4908-A418-8ED851956AA6}" destId="{709BFEEA-F080-4D94-AFF9-436494B3EA66}" srcOrd="0" destOrd="0" presId="urn:microsoft.com/office/officeart/2005/8/layout/orgChart1"/>
    <dgm:cxn modelId="{519589DE-1EB2-407F-878A-21BDD384C0D6}" type="presParOf" srcId="{AFE464C6-E5F2-4908-A418-8ED851956AA6}" destId="{D4259D70-DE3F-49E2-9ED7-3024CC88F1B0}" srcOrd="1" destOrd="0" presId="urn:microsoft.com/office/officeart/2005/8/layout/orgChart1"/>
    <dgm:cxn modelId="{3C8981BD-66BB-436D-B099-239BCE477E4F}" type="presParOf" srcId="{29700E47-0BA3-4F9C-907F-8EF661800CAC}" destId="{6ED3B9D6-3ED9-4384-BAEE-325EFA57B027}" srcOrd="1" destOrd="0" presId="urn:microsoft.com/office/officeart/2005/8/layout/orgChart1"/>
    <dgm:cxn modelId="{C8D2489F-46DA-43C4-9B41-0B67A34BDAEB}" type="presParOf" srcId="{6ED3B9D6-3ED9-4384-BAEE-325EFA57B027}" destId="{16A3B3B2-8CB0-46A1-8D28-1E68247D2446}" srcOrd="0" destOrd="0" presId="urn:microsoft.com/office/officeart/2005/8/layout/orgChart1"/>
    <dgm:cxn modelId="{9BDEB81A-5B63-46B6-BED3-979A5AA30255}" type="presParOf" srcId="{6ED3B9D6-3ED9-4384-BAEE-325EFA57B027}" destId="{5BE8EDB0-A622-43F2-8778-9D8BB3777CE0}" srcOrd="1" destOrd="0" presId="urn:microsoft.com/office/officeart/2005/8/layout/orgChart1"/>
    <dgm:cxn modelId="{A712AE48-4789-4FB2-AD69-1A9D19BA8A7E}" type="presParOf" srcId="{5BE8EDB0-A622-43F2-8778-9D8BB3777CE0}" destId="{32E5489C-8C35-48B3-8EDF-288D7A630122}" srcOrd="0" destOrd="0" presId="urn:microsoft.com/office/officeart/2005/8/layout/orgChart1"/>
    <dgm:cxn modelId="{98E86DE6-2ABC-4DC6-B428-642BCEE88267}" type="presParOf" srcId="{32E5489C-8C35-48B3-8EDF-288D7A630122}" destId="{1BC6FB63-6286-48E8-89AB-A6CA6A575188}" srcOrd="0" destOrd="0" presId="urn:microsoft.com/office/officeart/2005/8/layout/orgChart1"/>
    <dgm:cxn modelId="{4A85F1D7-8A8A-40BB-92C9-245502038DC7}" type="presParOf" srcId="{32E5489C-8C35-48B3-8EDF-288D7A630122}" destId="{82AADF7B-2F06-4E70-B121-264EEA87FA11}" srcOrd="1" destOrd="0" presId="urn:microsoft.com/office/officeart/2005/8/layout/orgChart1"/>
    <dgm:cxn modelId="{39D88687-F9AB-4CB5-A0E0-3F81C8D95264}" type="presParOf" srcId="{5BE8EDB0-A622-43F2-8778-9D8BB3777CE0}" destId="{3843BA4E-E86B-4D48-9021-417F82135541}" srcOrd="1" destOrd="0" presId="urn:microsoft.com/office/officeart/2005/8/layout/orgChart1"/>
    <dgm:cxn modelId="{26D99308-56D5-463C-8788-8B2881DF1CD9}" type="presParOf" srcId="{5BE8EDB0-A622-43F2-8778-9D8BB3777CE0}" destId="{C1BF72C4-40F3-4E2E-8CAC-0AB0513BB70C}" srcOrd="2" destOrd="0" presId="urn:microsoft.com/office/officeart/2005/8/layout/orgChart1"/>
    <dgm:cxn modelId="{7F62AF74-D561-4589-9715-98180D7999D9}" type="presParOf" srcId="{6ED3B9D6-3ED9-4384-BAEE-325EFA57B027}" destId="{CBD01EB3-E4E9-42BD-81CC-382DAFA7443E}" srcOrd="2" destOrd="0" presId="urn:microsoft.com/office/officeart/2005/8/layout/orgChart1"/>
    <dgm:cxn modelId="{955E1A01-122F-4A6E-8FA8-78CD8F617EF7}" type="presParOf" srcId="{6ED3B9D6-3ED9-4384-BAEE-325EFA57B027}" destId="{2741BA81-B66A-4014-8D8D-F5F7092B59D7}" srcOrd="3" destOrd="0" presId="urn:microsoft.com/office/officeart/2005/8/layout/orgChart1"/>
    <dgm:cxn modelId="{F1A2BB37-9B49-4A0A-A1A8-AB50526FD081}" type="presParOf" srcId="{2741BA81-B66A-4014-8D8D-F5F7092B59D7}" destId="{41C3667D-B3F0-47CF-B889-13475024B5D5}" srcOrd="0" destOrd="0" presId="urn:microsoft.com/office/officeart/2005/8/layout/orgChart1"/>
    <dgm:cxn modelId="{B84CB5BF-0FD6-427D-AC5D-0FF9AEEFFAAB}" type="presParOf" srcId="{41C3667D-B3F0-47CF-B889-13475024B5D5}" destId="{A9E42EDD-E0BD-435E-AA96-D65DF6D2DD2E}" srcOrd="0" destOrd="0" presId="urn:microsoft.com/office/officeart/2005/8/layout/orgChart1"/>
    <dgm:cxn modelId="{AFF52656-4F8F-4D80-9860-58447CD056D0}" type="presParOf" srcId="{41C3667D-B3F0-47CF-B889-13475024B5D5}" destId="{9EA59712-B966-4936-814A-4BFF9C567DF4}" srcOrd="1" destOrd="0" presId="urn:microsoft.com/office/officeart/2005/8/layout/orgChart1"/>
    <dgm:cxn modelId="{D75F1A70-B658-42BD-BFDB-ABB86CC711A0}" type="presParOf" srcId="{2741BA81-B66A-4014-8D8D-F5F7092B59D7}" destId="{9EA1FA8A-D81B-42CD-B6CB-FA40309C16CF}" srcOrd="1" destOrd="0" presId="urn:microsoft.com/office/officeart/2005/8/layout/orgChart1"/>
    <dgm:cxn modelId="{3DBDA3DB-324D-4FB4-A8FB-4A7BC31E40A5}" type="presParOf" srcId="{2741BA81-B66A-4014-8D8D-F5F7092B59D7}" destId="{5E62E0E8-1EC0-453B-862B-9B4678153E0E}" srcOrd="2" destOrd="0" presId="urn:microsoft.com/office/officeart/2005/8/layout/orgChart1"/>
    <dgm:cxn modelId="{A0D6C002-C6BF-462F-AB21-5159B05172D7}" type="presParOf" srcId="{6ED3B9D6-3ED9-4384-BAEE-325EFA57B027}" destId="{D90B492B-D0CA-40B2-866E-27145194ED41}" srcOrd="4" destOrd="0" presId="urn:microsoft.com/office/officeart/2005/8/layout/orgChart1"/>
    <dgm:cxn modelId="{8CA7EFB6-BCEC-462B-A933-1989061C44EC}" type="presParOf" srcId="{6ED3B9D6-3ED9-4384-BAEE-325EFA57B027}" destId="{7B68F54A-3A6C-45E3-9CCF-48288CE35F22}" srcOrd="5" destOrd="0" presId="urn:microsoft.com/office/officeart/2005/8/layout/orgChart1"/>
    <dgm:cxn modelId="{9456C86D-C38C-4615-B071-8CA000C7CABD}" type="presParOf" srcId="{7B68F54A-3A6C-45E3-9CCF-48288CE35F22}" destId="{806A3C10-FD4F-4843-A18D-EEF398B93B44}" srcOrd="0" destOrd="0" presId="urn:microsoft.com/office/officeart/2005/8/layout/orgChart1"/>
    <dgm:cxn modelId="{8D67B469-7328-481F-88B8-7237B9E236D0}" type="presParOf" srcId="{806A3C10-FD4F-4843-A18D-EEF398B93B44}" destId="{CBBA220D-CEFA-4170-920B-F7782715A8E6}" srcOrd="0" destOrd="0" presId="urn:microsoft.com/office/officeart/2005/8/layout/orgChart1"/>
    <dgm:cxn modelId="{A9EC97DF-9723-4326-A2AB-3FA3B9CCD31A}" type="presParOf" srcId="{806A3C10-FD4F-4843-A18D-EEF398B93B44}" destId="{EAA8F215-0F7A-47D8-BDE8-39AF578DFAF9}" srcOrd="1" destOrd="0" presId="urn:microsoft.com/office/officeart/2005/8/layout/orgChart1"/>
    <dgm:cxn modelId="{41A5B9C8-A534-42E3-9C25-789078CB09A6}" type="presParOf" srcId="{7B68F54A-3A6C-45E3-9CCF-48288CE35F22}" destId="{3FADA7F8-B747-454B-BA63-530CF620E9AD}" srcOrd="1" destOrd="0" presId="urn:microsoft.com/office/officeart/2005/8/layout/orgChart1"/>
    <dgm:cxn modelId="{E36CD593-688F-4AFE-B68B-1D177426E877}" type="presParOf" srcId="{7B68F54A-3A6C-45E3-9CCF-48288CE35F22}" destId="{39B3A836-6AD3-4301-807F-2A57B0E7FF22}" srcOrd="2" destOrd="0" presId="urn:microsoft.com/office/officeart/2005/8/layout/orgChart1"/>
    <dgm:cxn modelId="{E6FDFA93-A4BE-437A-B02D-63B6EF24F5B3}" type="presParOf" srcId="{29700E47-0BA3-4F9C-907F-8EF661800CAC}" destId="{8C1C5E73-12C3-4BD9-8BE8-6AD5B56C62C7}" srcOrd="2" destOrd="0" presId="urn:microsoft.com/office/officeart/2005/8/layout/orgChart1"/>
    <dgm:cxn modelId="{8E4B31F4-AC55-42A8-B077-E96DA7BAC903}" type="presParOf" srcId="{C932AECA-E2DC-42A9-8049-670405F084E4}" destId="{0E11701D-DE0C-428C-91A1-D23576820F1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84D342-4277-4E3F-A6CE-4FA80A7F3E4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8D4B81D6-3407-48A7-BE97-D392311FF8E7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48 calves</a:t>
          </a:r>
        </a:p>
      </dgm:t>
    </dgm:pt>
    <dgm:pt modelId="{0EBB9EA9-5F84-43A2-BD9C-4CED4CC491C8}" type="parTrans" cxnId="{0E73CA53-1D94-4CB2-A295-DC9F7FD71F12}">
      <dgm:prSet/>
      <dgm:spPr/>
      <dgm:t>
        <a:bodyPr/>
        <a:lstStyle/>
        <a:p>
          <a:endParaRPr lang="en-US" sz="2000"/>
        </a:p>
      </dgm:t>
    </dgm:pt>
    <dgm:pt modelId="{875D44CC-D251-4F34-A393-A16FEDDAE605}" type="sibTrans" cxnId="{0E73CA53-1D94-4CB2-A295-DC9F7FD71F12}">
      <dgm:prSet/>
      <dgm:spPr/>
      <dgm:t>
        <a:bodyPr/>
        <a:lstStyle/>
        <a:p>
          <a:endParaRPr lang="en-US" sz="2000"/>
        </a:p>
      </dgm:t>
    </dgm:pt>
    <dgm:pt modelId="{2BB43C2A-6CBD-4B98-8550-206227838575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Milk (24)</a:t>
          </a:r>
        </a:p>
      </dgm:t>
    </dgm:pt>
    <dgm:pt modelId="{E1B3BCB2-3922-46BB-AADA-49A7490142B0}" type="parTrans" cxnId="{1D01D650-9746-463F-A690-64FEB565A85B}">
      <dgm:prSet/>
      <dgm:spPr/>
      <dgm:t>
        <a:bodyPr/>
        <a:lstStyle/>
        <a:p>
          <a:endParaRPr lang="en-US" sz="2000"/>
        </a:p>
      </dgm:t>
    </dgm:pt>
    <dgm:pt modelId="{3506FE68-BED5-40D8-B8A8-438B3E0F0EFD}" type="sibTrans" cxnId="{1D01D650-9746-463F-A690-64FEB565A85B}">
      <dgm:prSet/>
      <dgm:spPr/>
      <dgm:t>
        <a:bodyPr/>
        <a:lstStyle/>
        <a:p>
          <a:endParaRPr lang="en-US" sz="2000"/>
        </a:p>
      </dgm:t>
    </dgm:pt>
    <dgm:pt modelId="{B2D3E097-6B79-4FF5-82C2-905D33032678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SR+ HAY (12)</a:t>
          </a:r>
        </a:p>
      </dgm:t>
    </dgm:pt>
    <dgm:pt modelId="{87FE017A-A8F4-4761-9443-0C042ADDF268}" type="parTrans" cxnId="{AA436EF9-446A-4CDF-AA6A-E7194E1B8CC6}">
      <dgm:prSet/>
      <dgm:spPr/>
      <dgm:t>
        <a:bodyPr/>
        <a:lstStyle/>
        <a:p>
          <a:endParaRPr lang="en-US" sz="2000"/>
        </a:p>
      </dgm:t>
    </dgm:pt>
    <dgm:pt modelId="{DED3D3ED-5E97-40BE-A477-AC1200FD3962}" type="sibTrans" cxnId="{AA436EF9-446A-4CDF-AA6A-E7194E1B8CC6}">
      <dgm:prSet/>
      <dgm:spPr/>
      <dgm:t>
        <a:bodyPr/>
        <a:lstStyle/>
        <a:p>
          <a:endParaRPr lang="en-US" sz="2000"/>
        </a:p>
      </dgm:t>
    </dgm:pt>
    <dgm:pt modelId="{4C25F7EC-2639-4547-A1FD-D54F5EA98D50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Hay( 12)</a:t>
          </a:r>
        </a:p>
      </dgm:t>
    </dgm:pt>
    <dgm:pt modelId="{1899272D-BA24-404A-BB82-B5B7A856B2C6}" type="parTrans" cxnId="{5BFD9F04-A65C-4A53-86A0-6A558F3C64C4}">
      <dgm:prSet/>
      <dgm:spPr/>
      <dgm:t>
        <a:bodyPr/>
        <a:lstStyle/>
        <a:p>
          <a:endParaRPr lang="en-US" sz="2000"/>
        </a:p>
      </dgm:t>
    </dgm:pt>
    <dgm:pt modelId="{510B984D-B019-4FDC-9C1C-DDE6E3A5F67B}" type="sibTrans" cxnId="{5BFD9F04-A65C-4A53-86A0-6A558F3C64C4}">
      <dgm:prSet/>
      <dgm:spPr/>
      <dgm:t>
        <a:bodyPr/>
        <a:lstStyle/>
        <a:p>
          <a:endParaRPr lang="en-US" sz="2000"/>
        </a:p>
      </dgm:t>
    </dgm:pt>
    <dgm:pt modelId="{AB02FA7C-F818-43C8-A135-D89F263AF8E0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cap="none" normalizeH="0" baseline="0" dirty="0" err="1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MR</a:t>
          </a:r>
          <a:r>
            <a:rPr kumimoji="0" lang="en-US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( 24)</a:t>
          </a:r>
        </a:p>
      </dgm:t>
    </dgm:pt>
    <dgm:pt modelId="{A7C82BFC-0035-4BA0-8642-9F68A4F7F6CA}" type="parTrans" cxnId="{B6B74120-5EBA-41B6-A804-BDD8A7F56EEE}">
      <dgm:prSet/>
      <dgm:spPr/>
      <dgm:t>
        <a:bodyPr/>
        <a:lstStyle/>
        <a:p>
          <a:endParaRPr lang="en-US" sz="2000"/>
        </a:p>
      </dgm:t>
    </dgm:pt>
    <dgm:pt modelId="{A3AA353D-0D2D-4923-817C-EA76157B1496}" type="sibTrans" cxnId="{B6B74120-5EBA-41B6-A804-BDD8A7F56EEE}">
      <dgm:prSet/>
      <dgm:spPr/>
      <dgm:t>
        <a:bodyPr/>
        <a:lstStyle/>
        <a:p>
          <a:endParaRPr lang="en-US" sz="2000"/>
        </a:p>
      </dgm:t>
    </dgm:pt>
    <dgm:pt modelId="{A8A4BAA9-69F9-43CD-88E0-8102EA708E58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SR+ Hay( 12)</a:t>
          </a:r>
        </a:p>
      </dgm:t>
    </dgm:pt>
    <dgm:pt modelId="{944BCCA3-56DF-442C-9787-C29D94805A81}" type="parTrans" cxnId="{1F3B62EF-0F01-42C3-98A4-C8571DE549FF}">
      <dgm:prSet/>
      <dgm:spPr/>
      <dgm:t>
        <a:bodyPr/>
        <a:lstStyle/>
        <a:p>
          <a:endParaRPr lang="en-US" sz="2000"/>
        </a:p>
      </dgm:t>
    </dgm:pt>
    <dgm:pt modelId="{8993199B-EC77-4960-B74D-25E8490F2493}" type="sibTrans" cxnId="{1F3B62EF-0F01-42C3-98A4-C8571DE549FF}">
      <dgm:prSet/>
      <dgm:spPr/>
      <dgm:t>
        <a:bodyPr/>
        <a:lstStyle/>
        <a:p>
          <a:endParaRPr lang="en-US" sz="2000"/>
        </a:p>
      </dgm:t>
    </dgm:pt>
    <dgm:pt modelId="{05827730-E030-414F-8789-8DC8AD014DD3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Hay(12)</a:t>
          </a:r>
        </a:p>
      </dgm:t>
    </dgm:pt>
    <dgm:pt modelId="{7B5D0330-BE6B-473D-B053-FB59302703B7}" type="parTrans" cxnId="{70B45667-CB4C-4415-AECA-6F9463365F30}">
      <dgm:prSet/>
      <dgm:spPr/>
      <dgm:t>
        <a:bodyPr/>
        <a:lstStyle/>
        <a:p>
          <a:endParaRPr lang="en-US" sz="2000"/>
        </a:p>
      </dgm:t>
    </dgm:pt>
    <dgm:pt modelId="{39EB81FB-AAB3-465A-9573-835E7807F461}" type="sibTrans" cxnId="{70B45667-CB4C-4415-AECA-6F9463365F30}">
      <dgm:prSet/>
      <dgm:spPr/>
      <dgm:t>
        <a:bodyPr/>
        <a:lstStyle/>
        <a:p>
          <a:endParaRPr lang="en-US" sz="2000"/>
        </a:p>
      </dgm:t>
    </dgm:pt>
    <dgm:pt modelId="{57089B5E-09F0-48C9-8B84-485A6CBF260E}" type="pres">
      <dgm:prSet presAssocID="{D784D342-4277-4E3F-A6CE-4FA80A7F3E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70F1762-C834-41EB-9868-E7E0B477764B}" type="pres">
      <dgm:prSet presAssocID="{8D4B81D6-3407-48A7-BE97-D392311FF8E7}" presName="hierRoot1" presStyleCnt="0">
        <dgm:presLayoutVars>
          <dgm:hierBranch/>
        </dgm:presLayoutVars>
      </dgm:prSet>
      <dgm:spPr/>
    </dgm:pt>
    <dgm:pt modelId="{CDE10C1A-117E-41C0-A306-0C0E967CEE91}" type="pres">
      <dgm:prSet presAssocID="{8D4B81D6-3407-48A7-BE97-D392311FF8E7}" presName="rootComposite1" presStyleCnt="0"/>
      <dgm:spPr/>
    </dgm:pt>
    <dgm:pt modelId="{DF9BCA8E-C787-4203-85C5-90935D536572}" type="pres">
      <dgm:prSet presAssocID="{8D4B81D6-3407-48A7-BE97-D392311FF8E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0F0575-E99D-48F9-A300-509131BB8691}" type="pres">
      <dgm:prSet presAssocID="{8D4B81D6-3407-48A7-BE97-D392311FF8E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A5EF788-1905-4D33-87EE-B04B61162F8F}" type="pres">
      <dgm:prSet presAssocID="{8D4B81D6-3407-48A7-BE97-D392311FF8E7}" presName="hierChild2" presStyleCnt="0"/>
      <dgm:spPr/>
    </dgm:pt>
    <dgm:pt modelId="{05585801-9917-4FDA-9E92-A18EA7242963}" type="pres">
      <dgm:prSet presAssocID="{E1B3BCB2-3922-46BB-AADA-49A7490142B0}" presName="Name35" presStyleLbl="parChTrans1D2" presStyleIdx="0" presStyleCnt="2"/>
      <dgm:spPr/>
      <dgm:t>
        <a:bodyPr/>
        <a:lstStyle/>
        <a:p>
          <a:endParaRPr lang="en-US"/>
        </a:p>
      </dgm:t>
    </dgm:pt>
    <dgm:pt modelId="{8FC6091F-B5CA-4444-A969-CEA16C54A699}" type="pres">
      <dgm:prSet presAssocID="{2BB43C2A-6CBD-4B98-8550-206227838575}" presName="hierRoot2" presStyleCnt="0">
        <dgm:presLayoutVars>
          <dgm:hierBranch/>
        </dgm:presLayoutVars>
      </dgm:prSet>
      <dgm:spPr/>
    </dgm:pt>
    <dgm:pt modelId="{D120A65C-B17D-45A1-8885-719A88A312BB}" type="pres">
      <dgm:prSet presAssocID="{2BB43C2A-6CBD-4B98-8550-206227838575}" presName="rootComposite" presStyleCnt="0"/>
      <dgm:spPr/>
    </dgm:pt>
    <dgm:pt modelId="{084E005A-660A-4942-9367-82CBA811D0A7}" type="pres">
      <dgm:prSet presAssocID="{2BB43C2A-6CBD-4B98-8550-20622783857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53AB96-11F5-4BBC-9A9C-802492EAA4A8}" type="pres">
      <dgm:prSet presAssocID="{2BB43C2A-6CBD-4B98-8550-206227838575}" presName="rootConnector" presStyleLbl="node2" presStyleIdx="0" presStyleCnt="2"/>
      <dgm:spPr/>
      <dgm:t>
        <a:bodyPr/>
        <a:lstStyle/>
        <a:p>
          <a:endParaRPr lang="en-US"/>
        </a:p>
      </dgm:t>
    </dgm:pt>
    <dgm:pt modelId="{C5F8AF55-6B6A-4348-95DC-5F748392FC16}" type="pres">
      <dgm:prSet presAssocID="{2BB43C2A-6CBD-4B98-8550-206227838575}" presName="hierChild4" presStyleCnt="0"/>
      <dgm:spPr/>
    </dgm:pt>
    <dgm:pt modelId="{F5E9204B-622D-4937-AC0C-C17E77E07085}" type="pres">
      <dgm:prSet presAssocID="{87FE017A-A8F4-4761-9443-0C042ADDF268}" presName="Name35" presStyleLbl="parChTrans1D3" presStyleIdx="0" presStyleCnt="4"/>
      <dgm:spPr/>
      <dgm:t>
        <a:bodyPr/>
        <a:lstStyle/>
        <a:p>
          <a:endParaRPr lang="en-US"/>
        </a:p>
      </dgm:t>
    </dgm:pt>
    <dgm:pt modelId="{DB4F6106-0CED-423E-897E-731E37FD012E}" type="pres">
      <dgm:prSet presAssocID="{B2D3E097-6B79-4FF5-82C2-905D33032678}" presName="hierRoot2" presStyleCnt="0">
        <dgm:presLayoutVars>
          <dgm:hierBranch val="r"/>
        </dgm:presLayoutVars>
      </dgm:prSet>
      <dgm:spPr/>
    </dgm:pt>
    <dgm:pt modelId="{62A006EA-11BC-4280-95BE-1CC7A5B20332}" type="pres">
      <dgm:prSet presAssocID="{B2D3E097-6B79-4FF5-82C2-905D33032678}" presName="rootComposite" presStyleCnt="0"/>
      <dgm:spPr/>
    </dgm:pt>
    <dgm:pt modelId="{829126A9-66A4-4459-985A-C1F457F3F536}" type="pres">
      <dgm:prSet presAssocID="{B2D3E097-6B79-4FF5-82C2-905D3303267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2D7FBA-34D3-48AB-8EEF-6B836F61D244}" type="pres">
      <dgm:prSet presAssocID="{B2D3E097-6B79-4FF5-82C2-905D33032678}" presName="rootConnector" presStyleLbl="node3" presStyleIdx="0" presStyleCnt="4"/>
      <dgm:spPr/>
      <dgm:t>
        <a:bodyPr/>
        <a:lstStyle/>
        <a:p>
          <a:endParaRPr lang="en-US"/>
        </a:p>
      </dgm:t>
    </dgm:pt>
    <dgm:pt modelId="{F0E4288A-9713-4C63-9423-78AECBC2A6FD}" type="pres">
      <dgm:prSet presAssocID="{B2D3E097-6B79-4FF5-82C2-905D33032678}" presName="hierChild4" presStyleCnt="0"/>
      <dgm:spPr/>
    </dgm:pt>
    <dgm:pt modelId="{442C5301-4E6F-480A-87B3-2153151ED8C4}" type="pres">
      <dgm:prSet presAssocID="{B2D3E097-6B79-4FF5-82C2-905D33032678}" presName="hierChild5" presStyleCnt="0"/>
      <dgm:spPr/>
    </dgm:pt>
    <dgm:pt modelId="{2C51ABC2-EC02-4499-9880-1526D54EE34F}" type="pres">
      <dgm:prSet presAssocID="{1899272D-BA24-404A-BB82-B5B7A856B2C6}" presName="Name35" presStyleLbl="parChTrans1D3" presStyleIdx="1" presStyleCnt="4"/>
      <dgm:spPr/>
      <dgm:t>
        <a:bodyPr/>
        <a:lstStyle/>
        <a:p>
          <a:endParaRPr lang="en-US"/>
        </a:p>
      </dgm:t>
    </dgm:pt>
    <dgm:pt modelId="{4CB296FD-64FE-4FFB-9BB4-7F49F544740D}" type="pres">
      <dgm:prSet presAssocID="{4C25F7EC-2639-4547-A1FD-D54F5EA98D50}" presName="hierRoot2" presStyleCnt="0">
        <dgm:presLayoutVars>
          <dgm:hierBranch val="r"/>
        </dgm:presLayoutVars>
      </dgm:prSet>
      <dgm:spPr/>
    </dgm:pt>
    <dgm:pt modelId="{3FA05FEB-38B3-43F7-8B9D-562C826FA87C}" type="pres">
      <dgm:prSet presAssocID="{4C25F7EC-2639-4547-A1FD-D54F5EA98D50}" presName="rootComposite" presStyleCnt="0"/>
      <dgm:spPr/>
    </dgm:pt>
    <dgm:pt modelId="{692AFFF0-E81C-4943-B798-678B254DB387}" type="pres">
      <dgm:prSet presAssocID="{4C25F7EC-2639-4547-A1FD-D54F5EA98D50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6F529A-92A4-47B2-B242-9B1764CC577F}" type="pres">
      <dgm:prSet presAssocID="{4C25F7EC-2639-4547-A1FD-D54F5EA98D50}" presName="rootConnector" presStyleLbl="node3" presStyleIdx="1" presStyleCnt="4"/>
      <dgm:spPr/>
      <dgm:t>
        <a:bodyPr/>
        <a:lstStyle/>
        <a:p>
          <a:endParaRPr lang="en-US"/>
        </a:p>
      </dgm:t>
    </dgm:pt>
    <dgm:pt modelId="{10929BAC-AC83-4FB2-B739-FEB09FD2CF6A}" type="pres">
      <dgm:prSet presAssocID="{4C25F7EC-2639-4547-A1FD-D54F5EA98D50}" presName="hierChild4" presStyleCnt="0"/>
      <dgm:spPr/>
    </dgm:pt>
    <dgm:pt modelId="{24E68ED9-58AD-4A92-B902-927835A3C4C7}" type="pres">
      <dgm:prSet presAssocID="{4C25F7EC-2639-4547-A1FD-D54F5EA98D50}" presName="hierChild5" presStyleCnt="0"/>
      <dgm:spPr/>
    </dgm:pt>
    <dgm:pt modelId="{A59D679D-C59B-4B71-B598-EFA974BDA146}" type="pres">
      <dgm:prSet presAssocID="{2BB43C2A-6CBD-4B98-8550-206227838575}" presName="hierChild5" presStyleCnt="0"/>
      <dgm:spPr/>
    </dgm:pt>
    <dgm:pt modelId="{DD4FE520-5932-4472-8AE8-92F364A6E09A}" type="pres">
      <dgm:prSet presAssocID="{A7C82BFC-0035-4BA0-8642-9F68A4F7F6CA}" presName="Name35" presStyleLbl="parChTrans1D2" presStyleIdx="1" presStyleCnt="2"/>
      <dgm:spPr/>
      <dgm:t>
        <a:bodyPr/>
        <a:lstStyle/>
        <a:p>
          <a:endParaRPr lang="en-US"/>
        </a:p>
      </dgm:t>
    </dgm:pt>
    <dgm:pt modelId="{CF8BFEED-5751-41FA-9DE4-BE5840E41A7D}" type="pres">
      <dgm:prSet presAssocID="{AB02FA7C-F818-43C8-A135-D89F263AF8E0}" presName="hierRoot2" presStyleCnt="0">
        <dgm:presLayoutVars>
          <dgm:hierBranch/>
        </dgm:presLayoutVars>
      </dgm:prSet>
      <dgm:spPr/>
    </dgm:pt>
    <dgm:pt modelId="{F26A7128-2AC4-47DB-ADD1-736B8B87304B}" type="pres">
      <dgm:prSet presAssocID="{AB02FA7C-F818-43C8-A135-D89F263AF8E0}" presName="rootComposite" presStyleCnt="0"/>
      <dgm:spPr/>
    </dgm:pt>
    <dgm:pt modelId="{9EA6D6DD-D4D0-4F05-9429-D0B3167100B5}" type="pres">
      <dgm:prSet presAssocID="{AB02FA7C-F818-43C8-A135-D89F263AF8E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E3D66D-2DAD-4F4F-B558-B12F9439E213}" type="pres">
      <dgm:prSet presAssocID="{AB02FA7C-F818-43C8-A135-D89F263AF8E0}" presName="rootConnector" presStyleLbl="node2" presStyleIdx="1" presStyleCnt="2"/>
      <dgm:spPr/>
      <dgm:t>
        <a:bodyPr/>
        <a:lstStyle/>
        <a:p>
          <a:endParaRPr lang="en-US"/>
        </a:p>
      </dgm:t>
    </dgm:pt>
    <dgm:pt modelId="{390CC92D-E39A-40F8-A14E-39FCE447A3A6}" type="pres">
      <dgm:prSet presAssocID="{AB02FA7C-F818-43C8-A135-D89F263AF8E0}" presName="hierChild4" presStyleCnt="0"/>
      <dgm:spPr/>
    </dgm:pt>
    <dgm:pt modelId="{BB977673-6C1F-48F1-A025-EBD6EE5D134C}" type="pres">
      <dgm:prSet presAssocID="{944BCCA3-56DF-442C-9787-C29D94805A81}" presName="Name35" presStyleLbl="parChTrans1D3" presStyleIdx="2" presStyleCnt="4"/>
      <dgm:spPr/>
      <dgm:t>
        <a:bodyPr/>
        <a:lstStyle/>
        <a:p>
          <a:endParaRPr lang="en-US"/>
        </a:p>
      </dgm:t>
    </dgm:pt>
    <dgm:pt modelId="{CF692214-4250-47DA-8D6E-E58085B14A90}" type="pres">
      <dgm:prSet presAssocID="{A8A4BAA9-69F9-43CD-88E0-8102EA708E58}" presName="hierRoot2" presStyleCnt="0">
        <dgm:presLayoutVars>
          <dgm:hierBranch val="r"/>
        </dgm:presLayoutVars>
      </dgm:prSet>
      <dgm:spPr/>
    </dgm:pt>
    <dgm:pt modelId="{62E850DD-C627-4F45-9161-D7501A3447FC}" type="pres">
      <dgm:prSet presAssocID="{A8A4BAA9-69F9-43CD-88E0-8102EA708E58}" presName="rootComposite" presStyleCnt="0"/>
      <dgm:spPr/>
    </dgm:pt>
    <dgm:pt modelId="{0A83DDF3-6D96-4BBE-9E32-F97EE8170301}" type="pres">
      <dgm:prSet presAssocID="{A8A4BAA9-69F9-43CD-88E0-8102EA708E58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0E9AB-5B62-4B31-8B66-16D389BA3D09}" type="pres">
      <dgm:prSet presAssocID="{A8A4BAA9-69F9-43CD-88E0-8102EA708E58}" presName="rootConnector" presStyleLbl="node3" presStyleIdx="2" presStyleCnt="4"/>
      <dgm:spPr/>
      <dgm:t>
        <a:bodyPr/>
        <a:lstStyle/>
        <a:p>
          <a:endParaRPr lang="en-US"/>
        </a:p>
      </dgm:t>
    </dgm:pt>
    <dgm:pt modelId="{D03804BA-296A-4CD6-998D-8C5DAF46108F}" type="pres">
      <dgm:prSet presAssocID="{A8A4BAA9-69F9-43CD-88E0-8102EA708E58}" presName="hierChild4" presStyleCnt="0"/>
      <dgm:spPr/>
    </dgm:pt>
    <dgm:pt modelId="{2F8F9C0B-A164-4569-BC45-DE5AC89BBC41}" type="pres">
      <dgm:prSet presAssocID="{A8A4BAA9-69F9-43CD-88E0-8102EA708E58}" presName="hierChild5" presStyleCnt="0"/>
      <dgm:spPr/>
    </dgm:pt>
    <dgm:pt modelId="{C708F4DA-C934-49DC-B2C7-E3D470BBA603}" type="pres">
      <dgm:prSet presAssocID="{7B5D0330-BE6B-473D-B053-FB59302703B7}" presName="Name35" presStyleLbl="parChTrans1D3" presStyleIdx="3" presStyleCnt="4"/>
      <dgm:spPr/>
      <dgm:t>
        <a:bodyPr/>
        <a:lstStyle/>
        <a:p>
          <a:endParaRPr lang="en-US"/>
        </a:p>
      </dgm:t>
    </dgm:pt>
    <dgm:pt modelId="{B4665666-3CF0-45BE-85C8-0E3EAFD56D79}" type="pres">
      <dgm:prSet presAssocID="{05827730-E030-414F-8789-8DC8AD014DD3}" presName="hierRoot2" presStyleCnt="0">
        <dgm:presLayoutVars>
          <dgm:hierBranch val="r"/>
        </dgm:presLayoutVars>
      </dgm:prSet>
      <dgm:spPr/>
    </dgm:pt>
    <dgm:pt modelId="{767C13A7-FDEC-4121-84F3-21F4A1E1DCCF}" type="pres">
      <dgm:prSet presAssocID="{05827730-E030-414F-8789-8DC8AD014DD3}" presName="rootComposite" presStyleCnt="0"/>
      <dgm:spPr/>
    </dgm:pt>
    <dgm:pt modelId="{53372036-EDF5-4F1D-BA64-B7C385A02342}" type="pres">
      <dgm:prSet presAssocID="{05827730-E030-414F-8789-8DC8AD014DD3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8B74A2-478B-47C6-88FA-BD76426F6153}" type="pres">
      <dgm:prSet presAssocID="{05827730-E030-414F-8789-8DC8AD014DD3}" presName="rootConnector" presStyleLbl="node3" presStyleIdx="3" presStyleCnt="4"/>
      <dgm:spPr/>
      <dgm:t>
        <a:bodyPr/>
        <a:lstStyle/>
        <a:p>
          <a:endParaRPr lang="en-US"/>
        </a:p>
      </dgm:t>
    </dgm:pt>
    <dgm:pt modelId="{0B1B7C2E-DBB3-4CF3-845A-5454FEE4B29F}" type="pres">
      <dgm:prSet presAssocID="{05827730-E030-414F-8789-8DC8AD014DD3}" presName="hierChild4" presStyleCnt="0"/>
      <dgm:spPr/>
    </dgm:pt>
    <dgm:pt modelId="{6F057ECC-1881-4082-8528-22B2CF2E4507}" type="pres">
      <dgm:prSet presAssocID="{05827730-E030-414F-8789-8DC8AD014DD3}" presName="hierChild5" presStyleCnt="0"/>
      <dgm:spPr/>
    </dgm:pt>
    <dgm:pt modelId="{7C1ED29A-5800-4134-9B4B-5974AE0D289B}" type="pres">
      <dgm:prSet presAssocID="{AB02FA7C-F818-43C8-A135-D89F263AF8E0}" presName="hierChild5" presStyleCnt="0"/>
      <dgm:spPr/>
    </dgm:pt>
    <dgm:pt modelId="{5D230F06-B9F0-42E1-A3B2-00C13C097EED}" type="pres">
      <dgm:prSet presAssocID="{8D4B81D6-3407-48A7-BE97-D392311FF8E7}" presName="hierChild3" presStyleCnt="0"/>
      <dgm:spPr/>
    </dgm:pt>
  </dgm:ptLst>
  <dgm:cxnLst>
    <dgm:cxn modelId="{B6B74120-5EBA-41B6-A804-BDD8A7F56EEE}" srcId="{8D4B81D6-3407-48A7-BE97-D392311FF8E7}" destId="{AB02FA7C-F818-43C8-A135-D89F263AF8E0}" srcOrd="1" destOrd="0" parTransId="{A7C82BFC-0035-4BA0-8642-9F68A4F7F6CA}" sibTransId="{A3AA353D-0D2D-4923-817C-EA76157B1496}"/>
    <dgm:cxn modelId="{3168B4FC-6BF3-4831-9567-D85D3969607D}" type="presOf" srcId="{B2D3E097-6B79-4FF5-82C2-905D33032678}" destId="{5C2D7FBA-34D3-48AB-8EEF-6B836F61D244}" srcOrd="1" destOrd="0" presId="urn:microsoft.com/office/officeart/2005/8/layout/orgChart1"/>
    <dgm:cxn modelId="{77927A33-19EB-4E2C-ADB5-731D471B6436}" type="presOf" srcId="{8D4B81D6-3407-48A7-BE97-D392311FF8E7}" destId="{F10F0575-E99D-48F9-A300-509131BB8691}" srcOrd="1" destOrd="0" presId="urn:microsoft.com/office/officeart/2005/8/layout/orgChart1"/>
    <dgm:cxn modelId="{A7C3298A-D8B9-46BE-B3D9-F347FD7B6CBA}" type="presOf" srcId="{A8A4BAA9-69F9-43CD-88E0-8102EA708E58}" destId="{FA20E9AB-5B62-4B31-8B66-16D389BA3D09}" srcOrd="1" destOrd="0" presId="urn:microsoft.com/office/officeart/2005/8/layout/orgChart1"/>
    <dgm:cxn modelId="{6BCE0BA5-D2D5-4416-95BC-E7AA31285765}" type="presOf" srcId="{AB02FA7C-F818-43C8-A135-D89F263AF8E0}" destId="{9EA6D6DD-D4D0-4F05-9429-D0B3167100B5}" srcOrd="0" destOrd="0" presId="urn:microsoft.com/office/officeart/2005/8/layout/orgChart1"/>
    <dgm:cxn modelId="{D734A94C-1883-4B1A-8E96-9B355846A400}" type="presOf" srcId="{1899272D-BA24-404A-BB82-B5B7A856B2C6}" destId="{2C51ABC2-EC02-4499-9880-1526D54EE34F}" srcOrd="0" destOrd="0" presId="urn:microsoft.com/office/officeart/2005/8/layout/orgChart1"/>
    <dgm:cxn modelId="{C4FE878C-912E-4B73-8105-B82A6E55A7F2}" type="presOf" srcId="{05827730-E030-414F-8789-8DC8AD014DD3}" destId="{53372036-EDF5-4F1D-BA64-B7C385A02342}" srcOrd="0" destOrd="0" presId="urn:microsoft.com/office/officeart/2005/8/layout/orgChart1"/>
    <dgm:cxn modelId="{1818E8EC-9DA4-4A12-A251-59A207CDFC4E}" type="presOf" srcId="{B2D3E097-6B79-4FF5-82C2-905D33032678}" destId="{829126A9-66A4-4459-985A-C1F457F3F536}" srcOrd="0" destOrd="0" presId="urn:microsoft.com/office/officeart/2005/8/layout/orgChart1"/>
    <dgm:cxn modelId="{DE649139-5FF7-4832-A201-DE2BB6C22296}" type="presOf" srcId="{2BB43C2A-6CBD-4B98-8550-206227838575}" destId="{084E005A-660A-4942-9367-82CBA811D0A7}" srcOrd="0" destOrd="0" presId="urn:microsoft.com/office/officeart/2005/8/layout/orgChart1"/>
    <dgm:cxn modelId="{3406D71B-02FA-4DDB-9727-85166A4BCC1C}" type="presOf" srcId="{A8A4BAA9-69F9-43CD-88E0-8102EA708E58}" destId="{0A83DDF3-6D96-4BBE-9E32-F97EE8170301}" srcOrd="0" destOrd="0" presId="urn:microsoft.com/office/officeart/2005/8/layout/orgChart1"/>
    <dgm:cxn modelId="{5BFD9F04-A65C-4A53-86A0-6A558F3C64C4}" srcId="{2BB43C2A-6CBD-4B98-8550-206227838575}" destId="{4C25F7EC-2639-4547-A1FD-D54F5EA98D50}" srcOrd="1" destOrd="0" parTransId="{1899272D-BA24-404A-BB82-B5B7A856B2C6}" sibTransId="{510B984D-B019-4FDC-9C1C-DDE6E3A5F67B}"/>
    <dgm:cxn modelId="{027FD065-F349-4617-AEFD-5421BB3AAA95}" type="presOf" srcId="{D784D342-4277-4E3F-A6CE-4FA80A7F3E4C}" destId="{57089B5E-09F0-48C9-8B84-485A6CBF260E}" srcOrd="0" destOrd="0" presId="urn:microsoft.com/office/officeart/2005/8/layout/orgChart1"/>
    <dgm:cxn modelId="{2790E736-7846-459E-84CD-102DD4586A18}" type="presOf" srcId="{05827730-E030-414F-8789-8DC8AD014DD3}" destId="{668B74A2-478B-47C6-88FA-BD76426F6153}" srcOrd="1" destOrd="0" presId="urn:microsoft.com/office/officeart/2005/8/layout/orgChart1"/>
    <dgm:cxn modelId="{D954BC3F-E318-44A8-BDFA-4960331CD70C}" type="presOf" srcId="{8D4B81D6-3407-48A7-BE97-D392311FF8E7}" destId="{DF9BCA8E-C787-4203-85C5-90935D536572}" srcOrd="0" destOrd="0" presId="urn:microsoft.com/office/officeart/2005/8/layout/orgChart1"/>
    <dgm:cxn modelId="{A10C9799-6AC6-4376-8925-DFC937CC8732}" type="presOf" srcId="{87FE017A-A8F4-4761-9443-0C042ADDF268}" destId="{F5E9204B-622D-4937-AC0C-C17E77E07085}" srcOrd="0" destOrd="0" presId="urn:microsoft.com/office/officeart/2005/8/layout/orgChart1"/>
    <dgm:cxn modelId="{6A78E549-AD21-4C61-9978-1FA4A5A03FE7}" type="presOf" srcId="{7B5D0330-BE6B-473D-B053-FB59302703B7}" destId="{C708F4DA-C934-49DC-B2C7-E3D470BBA603}" srcOrd="0" destOrd="0" presId="urn:microsoft.com/office/officeart/2005/8/layout/orgChart1"/>
    <dgm:cxn modelId="{857AEFB0-4CE3-4915-9350-DD9EDED520EC}" type="presOf" srcId="{E1B3BCB2-3922-46BB-AADA-49A7490142B0}" destId="{05585801-9917-4FDA-9E92-A18EA7242963}" srcOrd="0" destOrd="0" presId="urn:microsoft.com/office/officeart/2005/8/layout/orgChart1"/>
    <dgm:cxn modelId="{AA436EF9-446A-4CDF-AA6A-E7194E1B8CC6}" srcId="{2BB43C2A-6CBD-4B98-8550-206227838575}" destId="{B2D3E097-6B79-4FF5-82C2-905D33032678}" srcOrd="0" destOrd="0" parTransId="{87FE017A-A8F4-4761-9443-0C042ADDF268}" sibTransId="{DED3D3ED-5E97-40BE-A477-AC1200FD3962}"/>
    <dgm:cxn modelId="{0E73CA53-1D94-4CB2-A295-DC9F7FD71F12}" srcId="{D784D342-4277-4E3F-A6CE-4FA80A7F3E4C}" destId="{8D4B81D6-3407-48A7-BE97-D392311FF8E7}" srcOrd="0" destOrd="0" parTransId="{0EBB9EA9-5F84-43A2-BD9C-4CED4CC491C8}" sibTransId="{875D44CC-D251-4F34-A393-A16FEDDAE605}"/>
    <dgm:cxn modelId="{70B45667-CB4C-4415-AECA-6F9463365F30}" srcId="{AB02FA7C-F818-43C8-A135-D89F263AF8E0}" destId="{05827730-E030-414F-8789-8DC8AD014DD3}" srcOrd="1" destOrd="0" parTransId="{7B5D0330-BE6B-473D-B053-FB59302703B7}" sibTransId="{39EB81FB-AAB3-465A-9573-835E7807F461}"/>
    <dgm:cxn modelId="{1F3B62EF-0F01-42C3-98A4-C8571DE549FF}" srcId="{AB02FA7C-F818-43C8-A135-D89F263AF8E0}" destId="{A8A4BAA9-69F9-43CD-88E0-8102EA708E58}" srcOrd="0" destOrd="0" parTransId="{944BCCA3-56DF-442C-9787-C29D94805A81}" sibTransId="{8993199B-EC77-4960-B74D-25E8490F2493}"/>
    <dgm:cxn modelId="{E40255CC-7617-4592-A129-C8995B3B40B2}" type="presOf" srcId="{A7C82BFC-0035-4BA0-8642-9F68A4F7F6CA}" destId="{DD4FE520-5932-4472-8AE8-92F364A6E09A}" srcOrd="0" destOrd="0" presId="urn:microsoft.com/office/officeart/2005/8/layout/orgChart1"/>
    <dgm:cxn modelId="{117DA45B-E2B8-4BD7-AE56-61C5199D4D40}" type="presOf" srcId="{AB02FA7C-F818-43C8-A135-D89F263AF8E0}" destId="{31E3D66D-2DAD-4F4F-B558-B12F9439E213}" srcOrd="1" destOrd="0" presId="urn:microsoft.com/office/officeart/2005/8/layout/orgChart1"/>
    <dgm:cxn modelId="{23726ECD-4BB8-4446-862E-8A21E7F2C488}" type="presOf" srcId="{4C25F7EC-2639-4547-A1FD-D54F5EA98D50}" destId="{692AFFF0-E81C-4943-B798-678B254DB387}" srcOrd="0" destOrd="0" presId="urn:microsoft.com/office/officeart/2005/8/layout/orgChart1"/>
    <dgm:cxn modelId="{CAB9D239-DB38-4FE9-A5B7-BEE4C019F8EB}" type="presOf" srcId="{944BCCA3-56DF-442C-9787-C29D94805A81}" destId="{BB977673-6C1F-48F1-A025-EBD6EE5D134C}" srcOrd="0" destOrd="0" presId="urn:microsoft.com/office/officeart/2005/8/layout/orgChart1"/>
    <dgm:cxn modelId="{ED5FBD65-B81A-4A31-9423-36B4CD260ACF}" type="presOf" srcId="{4C25F7EC-2639-4547-A1FD-D54F5EA98D50}" destId="{D06F529A-92A4-47B2-B242-9B1764CC577F}" srcOrd="1" destOrd="0" presId="urn:microsoft.com/office/officeart/2005/8/layout/orgChart1"/>
    <dgm:cxn modelId="{334E1975-E32B-4D65-BD87-A4709BE538FF}" type="presOf" srcId="{2BB43C2A-6CBD-4B98-8550-206227838575}" destId="{4D53AB96-11F5-4BBC-9A9C-802492EAA4A8}" srcOrd="1" destOrd="0" presId="urn:microsoft.com/office/officeart/2005/8/layout/orgChart1"/>
    <dgm:cxn modelId="{1D01D650-9746-463F-A690-64FEB565A85B}" srcId="{8D4B81D6-3407-48A7-BE97-D392311FF8E7}" destId="{2BB43C2A-6CBD-4B98-8550-206227838575}" srcOrd="0" destOrd="0" parTransId="{E1B3BCB2-3922-46BB-AADA-49A7490142B0}" sibTransId="{3506FE68-BED5-40D8-B8A8-438B3E0F0EFD}"/>
    <dgm:cxn modelId="{1050C6DA-AE4A-4C53-997B-C85EA52CC005}" type="presParOf" srcId="{57089B5E-09F0-48C9-8B84-485A6CBF260E}" destId="{970F1762-C834-41EB-9868-E7E0B477764B}" srcOrd="0" destOrd="0" presId="urn:microsoft.com/office/officeart/2005/8/layout/orgChart1"/>
    <dgm:cxn modelId="{087C1EBD-FCA3-43C1-B542-FECD921FCBE6}" type="presParOf" srcId="{970F1762-C834-41EB-9868-E7E0B477764B}" destId="{CDE10C1A-117E-41C0-A306-0C0E967CEE91}" srcOrd="0" destOrd="0" presId="urn:microsoft.com/office/officeart/2005/8/layout/orgChart1"/>
    <dgm:cxn modelId="{715ED560-CD44-4962-A9A2-5108871B8B6D}" type="presParOf" srcId="{CDE10C1A-117E-41C0-A306-0C0E967CEE91}" destId="{DF9BCA8E-C787-4203-85C5-90935D536572}" srcOrd="0" destOrd="0" presId="urn:microsoft.com/office/officeart/2005/8/layout/orgChart1"/>
    <dgm:cxn modelId="{46C2CCFC-B425-4182-BD99-270F6D00DEDC}" type="presParOf" srcId="{CDE10C1A-117E-41C0-A306-0C0E967CEE91}" destId="{F10F0575-E99D-48F9-A300-509131BB8691}" srcOrd="1" destOrd="0" presId="urn:microsoft.com/office/officeart/2005/8/layout/orgChart1"/>
    <dgm:cxn modelId="{E0D4A671-A48A-4356-8B45-9DC4B05DE86A}" type="presParOf" srcId="{970F1762-C834-41EB-9868-E7E0B477764B}" destId="{5A5EF788-1905-4D33-87EE-B04B61162F8F}" srcOrd="1" destOrd="0" presId="urn:microsoft.com/office/officeart/2005/8/layout/orgChart1"/>
    <dgm:cxn modelId="{0500E52A-6CFC-424E-A73E-D86FBF1B1AD2}" type="presParOf" srcId="{5A5EF788-1905-4D33-87EE-B04B61162F8F}" destId="{05585801-9917-4FDA-9E92-A18EA7242963}" srcOrd="0" destOrd="0" presId="urn:microsoft.com/office/officeart/2005/8/layout/orgChart1"/>
    <dgm:cxn modelId="{651B0CF5-7E49-419D-A7D4-64209F19471C}" type="presParOf" srcId="{5A5EF788-1905-4D33-87EE-B04B61162F8F}" destId="{8FC6091F-B5CA-4444-A969-CEA16C54A699}" srcOrd="1" destOrd="0" presId="urn:microsoft.com/office/officeart/2005/8/layout/orgChart1"/>
    <dgm:cxn modelId="{C7881519-029F-454B-9D90-460C23E9B7E2}" type="presParOf" srcId="{8FC6091F-B5CA-4444-A969-CEA16C54A699}" destId="{D120A65C-B17D-45A1-8885-719A88A312BB}" srcOrd="0" destOrd="0" presId="urn:microsoft.com/office/officeart/2005/8/layout/orgChart1"/>
    <dgm:cxn modelId="{6B063805-F2EA-4D0A-AC63-163F96FB3D6E}" type="presParOf" srcId="{D120A65C-B17D-45A1-8885-719A88A312BB}" destId="{084E005A-660A-4942-9367-82CBA811D0A7}" srcOrd="0" destOrd="0" presId="urn:microsoft.com/office/officeart/2005/8/layout/orgChart1"/>
    <dgm:cxn modelId="{0D38C8F4-95BF-49E4-96A2-029DF39FD120}" type="presParOf" srcId="{D120A65C-B17D-45A1-8885-719A88A312BB}" destId="{4D53AB96-11F5-4BBC-9A9C-802492EAA4A8}" srcOrd="1" destOrd="0" presId="urn:microsoft.com/office/officeart/2005/8/layout/orgChart1"/>
    <dgm:cxn modelId="{83B84ACF-34F6-4DA3-A237-6E29698C5849}" type="presParOf" srcId="{8FC6091F-B5CA-4444-A969-CEA16C54A699}" destId="{C5F8AF55-6B6A-4348-95DC-5F748392FC16}" srcOrd="1" destOrd="0" presId="urn:microsoft.com/office/officeart/2005/8/layout/orgChart1"/>
    <dgm:cxn modelId="{F0F4A891-51F5-4916-ACA0-85979DD6E6A4}" type="presParOf" srcId="{C5F8AF55-6B6A-4348-95DC-5F748392FC16}" destId="{F5E9204B-622D-4937-AC0C-C17E77E07085}" srcOrd="0" destOrd="0" presId="urn:microsoft.com/office/officeart/2005/8/layout/orgChart1"/>
    <dgm:cxn modelId="{787010D9-20B7-4932-AD1B-BFF58F438BA8}" type="presParOf" srcId="{C5F8AF55-6B6A-4348-95DC-5F748392FC16}" destId="{DB4F6106-0CED-423E-897E-731E37FD012E}" srcOrd="1" destOrd="0" presId="urn:microsoft.com/office/officeart/2005/8/layout/orgChart1"/>
    <dgm:cxn modelId="{C350D73F-385D-4B70-8853-9414C5B24EEC}" type="presParOf" srcId="{DB4F6106-0CED-423E-897E-731E37FD012E}" destId="{62A006EA-11BC-4280-95BE-1CC7A5B20332}" srcOrd="0" destOrd="0" presId="urn:microsoft.com/office/officeart/2005/8/layout/orgChart1"/>
    <dgm:cxn modelId="{806F7C8F-3187-41B2-B93E-D4D1126BDDBA}" type="presParOf" srcId="{62A006EA-11BC-4280-95BE-1CC7A5B20332}" destId="{829126A9-66A4-4459-985A-C1F457F3F536}" srcOrd="0" destOrd="0" presId="urn:microsoft.com/office/officeart/2005/8/layout/orgChart1"/>
    <dgm:cxn modelId="{B27CCB7C-077C-44C6-B4F6-7D184A9F877E}" type="presParOf" srcId="{62A006EA-11BC-4280-95BE-1CC7A5B20332}" destId="{5C2D7FBA-34D3-48AB-8EEF-6B836F61D244}" srcOrd="1" destOrd="0" presId="urn:microsoft.com/office/officeart/2005/8/layout/orgChart1"/>
    <dgm:cxn modelId="{5272AFFA-39C8-47C4-B0C9-991DA902E3D3}" type="presParOf" srcId="{DB4F6106-0CED-423E-897E-731E37FD012E}" destId="{F0E4288A-9713-4C63-9423-78AECBC2A6FD}" srcOrd="1" destOrd="0" presId="urn:microsoft.com/office/officeart/2005/8/layout/orgChart1"/>
    <dgm:cxn modelId="{3AA9A672-A21B-4E36-8AD6-9E14C707B8AC}" type="presParOf" srcId="{DB4F6106-0CED-423E-897E-731E37FD012E}" destId="{442C5301-4E6F-480A-87B3-2153151ED8C4}" srcOrd="2" destOrd="0" presId="urn:microsoft.com/office/officeart/2005/8/layout/orgChart1"/>
    <dgm:cxn modelId="{6E68DCD0-172C-4342-AFE1-B6EBBD1127C1}" type="presParOf" srcId="{C5F8AF55-6B6A-4348-95DC-5F748392FC16}" destId="{2C51ABC2-EC02-4499-9880-1526D54EE34F}" srcOrd="2" destOrd="0" presId="urn:microsoft.com/office/officeart/2005/8/layout/orgChart1"/>
    <dgm:cxn modelId="{CD3E1439-A48F-4A65-814D-F49325F2F5AC}" type="presParOf" srcId="{C5F8AF55-6B6A-4348-95DC-5F748392FC16}" destId="{4CB296FD-64FE-4FFB-9BB4-7F49F544740D}" srcOrd="3" destOrd="0" presId="urn:microsoft.com/office/officeart/2005/8/layout/orgChart1"/>
    <dgm:cxn modelId="{921D7214-33B0-4CAC-A973-749B03AC9F9C}" type="presParOf" srcId="{4CB296FD-64FE-4FFB-9BB4-7F49F544740D}" destId="{3FA05FEB-38B3-43F7-8B9D-562C826FA87C}" srcOrd="0" destOrd="0" presId="urn:microsoft.com/office/officeart/2005/8/layout/orgChart1"/>
    <dgm:cxn modelId="{900BABE0-6E38-44B5-9DA3-B5B3F8034D7F}" type="presParOf" srcId="{3FA05FEB-38B3-43F7-8B9D-562C826FA87C}" destId="{692AFFF0-E81C-4943-B798-678B254DB387}" srcOrd="0" destOrd="0" presId="urn:microsoft.com/office/officeart/2005/8/layout/orgChart1"/>
    <dgm:cxn modelId="{DDE5E2E7-3F49-406E-9E97-E6D9CEA0C04B}" type="presParOf" srcId="{3FA05FEB-38B3-43F7-8B9D-562C826FA87C}" destId="{D06F529A-92A4-47B2-B242-9B1764CC577F}" srcOrd="1" destOrd="0" presId="urn:microsoft.com/office/officeart/2005/8/layout/orgChart1"/>
    <dgm:cxn modelId="{148ECCA7-7D82-4DAF-8C93-22442A7A51A2}" type="presParOf" srcId="{4CB296FD-64FE-4FFB-9BB4-7F49F544740D}" destId="{10929BAC-AC83-4FB2-B739-FEB09FD2CF6A}" srcOrd="1" destOrd="0" presId="urn:microsoft.com/office/officeart/2005/8/layout/orgChart1"/>
    <dgm:cxn modelId="{777429F4-A28B-4909-A562-B9379237464B}" type="presParOf" srcId="{4CB296FD-64FE-4FFB-9BB4-7F49F544740D}" destId="{24E68ED9-58AD-4A92-B902-927835A3C4C7}" srcOrd="2" destOrd="0" presId="urn:microsoft.com/office/officeart/2005/8/layout/orgChart1"/>
    <dgm:cxn modelId="{BD91E05E-ADD0-4F74-9D41-E948C399F63F}" type="presParOf" srcId="{8FC6091F-B5CA-4444-A969-CEA16C54A699}" destId="{A59D679D-C59B-4B71-B598-EFA974BDA146}" srcOrd="2" destOrd="0" presId="urn:microsoft.com/office/officeart/2005/8/layout/orgChart1"/>
    <dgm:cxn modelId="{6ED7A318-3AED-45EB-85B8-64BB27C5DD72}" type="presParOf" srcId="{5A5EF788-1905-4D33-87EE-B04B61162F8F}" destId="{DD4FE520-5932-4472-8AE8-92F364A6E09A}" srcOrd="2" destOrd="0" presId="urn:microsoft.com/office/officeart/2005/8/layout/orgChart1"/>
    <dgm:cxn modelId="{B4D7CD04-E882-4B34-903A-1654B8D3FCC4}" type="presParOf" srcId="{5A5EF788-1905-4D33-87EE-B04B61162F8F}" destId="{CF8BFEED-5751-41FA-9DE4-BE5840E41A7D}" srcOrd="3" destOrd="0" presId="urn:microsoft.com/office/officeart/2005/8/layout/orgChart1"/>
    <dgm:cxn modelId="{482BD86F-DFBF-4F2B-BA87-51EB5D23C399}" type="presParOf" srcId="{CF8BFEED-5751-41FA-9DE4-BE5840E41A7D}" destId="{F26A7128-2AC4-47DB-ADD1-736B8B87304B}" srcOrd="0" destOrd="0" presId="urn:microsoft.com/office/officeart/2005/8/layout/orgChart1"/>
    <dgm:cxn modelId="{46C653A8-A718-446B-9A45-E970AC2E9B24}" type="presParOf" srcId="{F26A7128-2AC4-47DB-ADD1-736B8B87304B}" destId="{9EA6D6DD-D4D0-4F05-9429-D0B3167100B5}" srcOrd="0" destOrd="0" presId="urn:microsoft.com/office/officeart/2005/8/layout/orgChart1"/>
    <dgm:cxn modelId="{EF160BD9-0985-415C-A101-4FF79DED5AAC}" type="presParOf" srcId="{F26A7128-2AC4-47DB-ADD1-736B8B87304B}" destId="{31E3D66D-2DAD-4F4F-B558-B12F9439E213}" srcOrd="1" destOrd="0" presId="urn:microsoft.com/office/officeart/2005/8/layout/orgChart1"/>
    <dgm:cxn modelId="{55D6B47B-232C-4AF5-8056-6FCF1AE9467B}" type="presParOf" srcId="{CF8BFEED-5751-41FA-9DE4-BE5840E41A7D}" destId="{390CC92D-E39A-40F8-A14E-39FCE447A3A6}" srcOrd="1" destOrd="0" presId="urn:microsoft.com/office/officeart/2005/8/layout/orgChart1"/>
    <dgm:cxn modelId="{782E7062-17D0-43FF-B67A-FC4350332A88}" type="presParOf" srcId="{390CC92D-E39A-40F8-A14E-39FCE447A3A6}" destId="{BB977673-6C1F-48F1-A025-EBD6EE5D134C}" srcOrd="0" destOrd="0" presId="urn:microsoft.com/office/officeart/2005/8/layout/orgChart1"/>
    <dgm:cxn modelId="{140C0A96-498C-4EDF-948B-CBDCB8535330}" type="presParOf" srcId="{390CC92D-E39A-40F8-A14E-39FCE447A3A6}" destId="{CF692214-4250-47DA-8D6E-E58085B14A90}" srcOrd="1" destOrd="0" presId="urn:microsoft.com/office/officeart/2005/8/layout/orgChart1"/>
    <dgm:cxn modelId="{95131CE7-DC7F-499C-A422-C035BF89DC38}" type="presParOf" srcId="{CF692214-4250-47DA-8D6E-E58085B14A90}" destId="{62E850DD-C627-4F45-9161-D7501A3447FC}" srcOrd="0" destOrd="0" presId="urn:microsoft.com/office/officeart/2005/8/layout/orgChart1"/>
    <dgm:cxn modelId="{EB0AD7F2-8C98-4FEF-B9FA-ABAF4E6B1FFD}" type="presParOf" srcId="{62E850DD-C627-4F45-9161-D7501A3447FC}" destId="{0A83DDF3-6D96-4BBE-9E32-F97EE8170301}" srcOrd="0" destOrd="0" presId="urn:microsoft.com/office/officeart/2005/8/layout/orgChart1"/>
    <dgm:cxn modelId="{12B5B47E-6685-458D-BC8E-43D4ED423393}" type="presParOf" srcId="{62E850DD-C627-4F45-9161-D7501A3447FC}" destId="{FA20E9AB-5B62-4B31-8B66-16D389BA3D09}" srcOrd="1" destOrd="0" presId="urn:microsoft.com/office/officeart/2005/8/layout/orgChart1"/>
    <dgm:cxn modelId="{5BC839D0-C6EA-4D1D-A9F3-00E9F05C0832}" type="presParOf" srcId="{CF692214-4250-47DA-8D6E-E58085B14A90}" destId="{D03804BA-296A-4CD6-998D-8C5DAF46108F}" srcOrd="1" destOrd="0" presId="urn:microsoft.com/office/officeart/2005/8/layout/orgChart1"/>
    <dgm:cxn modelId="{EE476DF7-D4CE-4919-B941-EAA02A736D30}" type="presParOf" srcId="{CF692214-4250-47DA-8D6E-E58085B14A90}" destId="{2F8F9C0B-A164-4569-BC45-DE5AC89BBC41}" srcOrd="2" destOrd="0" presId="urn:microsoft.com/office/officeart/2005/8/layout/orgChart1"/>
    <dgm:cxn modelId="{F1B6F8A4-64D1-4A18-81FF-450370B4B67E}" type="presParOf" srcId="{390CC92D-E39A-40F8-A14E-39FCE447A3A6}" destId="{C708F4DA-C934-49DC-B2C7-E3D470BBA603}" srcOrd="2" destOrd="0" presId="urn:microsoft.com/office/officeart/2005/8/layout/orgChart1"/>
    <dgm:cxn modelId="{62BF5360-105F-404B-B52A-7F3018926575}" type="presParOf" srcId="{390CC92D-E39A-40F8-A14E-39FCE447A3A6}" destId="{B4665666-3CF0-45BE-85C8-0E3EAFD56D79}" srcOrd="3" destOrd="0" presId="urn:microsoft.com/office/officeart/2005/8/layout/orgChart1"/>
    <dgm:cxn modelId="{6370ACD3-0C86-4EAE-A706-917C160427E2}" type="presParOf" srcId="{B4665666-3CF0-45BE-85C8-0E3EAFD56D79}" destId="{767C13A7-FDEC-4121-84F3-21F4A1E1DCCF}" srcOrd="0" destOrd="0" presId="urn:microsoft.com/office/officeart/2005/8/layout/orgChart1"/>
    <dgm:cxn modelId="{208B6410-0486-4C79-BF59-4D5820EEA443}" type="presParOf" srcId="{767C13A7-FDEC-4121-84F3-21F4A1E1DCCF}" destId="{53372036-EDF5-4F1D-BA64-B7C385A02342}" srcOrd="0" destOrd="0" presId="urn:microsoft.com/office/officeart/2005/8/layout/orgChart1"/>
    <dgm:cxn modelId="{D2828EB8-76D7-4D18-AE72-587C8F08B702}" type="presParOf" srcId="{767C13A7-FDEC-4121-84F3-21F4A1E1DCCF}" destId="{668B74A2-478B-47C6-88FA-BD76426F6153}" srcOrd="1" destOrd="0" presId="urn:microsoft.com/office/officeart/2005/8/layout/orgChart1"/>
    <dgm:cxn modelId="{85073C45-CEA6-41BC-9FB4-8B0423C94B70}" type="presParOf" srcId="{B4665666-3CF0-45BE-85C8-0E3EAFD56D79}" destId="{0B1B7C2E-DBB3-4CF3-845A-5454FEE4B29F}" srcOrd="1" destOrd="0" presId="urn:microsoft.com/office/officeart/2005/8/layout/orgChart1"/>
    <dgm:cxn modelId="{0C447DB1-5B7F-4E94-88A9-BDB614A51203}" type="presParOf" srcId="{B4665666-3CF0-45BE-85C8-0E3EAFD56D79}" destId="{6F057ECC-1881-4082-8528-22B2CF2E4507}" srcOrd="2" destOrd="0" presId="urn:microsoft.com/office/officeart/2005/8/layout/orgChart1"/>
    <dgm:cxn modelId="{8F22DE23-66CE-44F5-A0BE-030FB5EBADDA}" type="presParOf" srcId="{CF8BFEED-5751-41FA-9DE4-BE5840E41A7D}" destId="{7C1ED29A-5800-4134-9B4B-5974AE0D289B}" srcOrd="2" destOrd="0" presId="urn:microsoft.com/office/officeart/2005/8/layout/orgChart1"/>
    <dgm:cxn modelId="{54A19BBF-4221-4317-982D-E637941BF2B4}" type="presParOf" srcId="{970F1762-C834-41EB-9868-E7E0B477764B}" destId="{5D230F06-B9F0-42E1-A3B2-00C13C097EE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02CB44-965F-4494-99FC-D8FD73D3FB7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7E0BD097-360E-4CB1-9BC2-FA336A0B6E13}">
      <dgm:prSet custT="1"/>
      <dgm:spPr>
        <a:solidFill>
          <a:schemeClr val="bg1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4 animals</a:t>
          </a:r>
        </a:p>
      </dgm:t>
    </dgm:pt>
    <dgm:pt modelId="{033F6C0C-D5A7-4770-A5E5-6C82B2C21365}" type="parTrans" cxnId="{1386D3C2-F558-4971-9C7C-52EC819381B0}">
      <dgm:prSet/>
      <dgm:spPr/>
      <dgm:t>
        <a:bodyPr/>
        <a:lstStyle/>
        <a:p>
          <a:endParaRPr lang="en-US" sz="2400" b="0"/>
        </a:p>
      </dgm:t>
    </dgm:pt>
    <dgm:pt modelId="{0AC5DB68-55AE-412B-8BCE-7F4756F0A8A7}" type="sibTrans" cxnId="{1386D3C2-F558-4971-9C7C-52EC819381B0}">
      <dgm:prSet/>
      <dgm:spPr/>
      <dgm:t>
        <a:bodyPr/>
        <a:lstStyle/>
        <a:p>
          <a:endParaRPr lang="en-US" sz="2400" b="0"/>
        </a:p>
      </dgm:t>
    </dgm:pt>
    <dgm:pt modelId="{E48D5572-096C-4008-BDE3-47243D29ED7E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Ad lib</a:t>
          </a:r>
        </a:p>
      </dgm:t>
    </dgm:pt>
    <dgm:pt modelId="{145A3411-1A83-4E64-AD2F-F5BB9CE01204}" type="parTrans" cxnId="{DF034ECC-1A8C-4EE4-9CE3-0EBC8F75C7C7}">
      <dgm:prSet/>
      <dgm:spPr/>
      <dgm:t>
        <a:bodyPr/>
        <a:lstStyle/>
        <a:p>
          <a:endParaRPr lang="en-US" sz="2400" b="0"/>
        </a:p>
      </dgm:t>
    </dgm:pt>
    <dgm:pt modelId="{EDF691D2-AFE2-4145-8DE0-689F256020AD}" type="sibTrans" cxnId="{DF034ECC-1A8C-4EE4-9CE3-0EBC8F75C7C7}">
      <dgm:prSet/>
      <dgm:spPr/>
      <dgm:t>
        <a:bodyPr/>
        <a:lstStyle/>
        <a:p>
          <a:endParaRPr lang="en-US" sz="2400" b="0"/>
        </a:p>
      </dgm:t>
    </dgm:pt>
    <dgm:pt modelId="{77A96FDB-D58B-430F-90BE-7963CBDD8A86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Grass</a:t>
          </a:r>
        </a:p>
      </dgm:t>
    </dgm:pt>
    <dgm:pt modelId="{4AA5302D-7193-4586-B8B8-68EB71034B41}" type="parTrans" cxnId="{B6EE70E7-A115-495C-86D7-ABD57DB7D4B5}">
      <dgm:prSet/>
      <dgm:spPr/>
      <dgm:t>
        <a:bodyPr/>
        <a:lstStyle/>
        <a:p>
          <a:endParaRPr lang="en-US" sz="2400" b="0"/>
        </a:p>
      </dgm:t>
    </dgm:pt>
    <dgm:pt modelId="{CF07E21C-CF11-474B-B872-47C10F76F8CF}" type="sibTrans" cxnId="{B6EE70E7-A115-495C-86D7-ABD57DB7D4B5}">
      <dgm:prSet/>
      <dgm:spPr/>
      <dgm:t>
        <a:bodyPr/>
        <a:lstStyle/>
        <a:p>
          <a:endParaRPr lang="en-US" sz="2400" b="0"/>
        </a:p>
      </dgm:t>
    </dgm:pt>
    <dgm:pt modelId="{25960325-2169-48DD-9B0C-B7554525EB8D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Grass+ Leg</a:t>
          </a:r>
        </a:p>
      </dgm:t>
    </dgm:pt>
    <dgm:pt modelId="{9269750C-1987-4525-967C-9FC2B5FA2670}" type="parTrans" cxnId="{36A61B5E-7145-4A97-B0D8-2A1D14E82186}">
      <dgm:prSet/>
      <dgm:spPr/>
      <dgm:t>
        <a:bodyPr/>
        <a:lstStyle/>
        <a:p>
          <a:endParaRPr lang="en-US" sz="2400" b="0"/>
        </a:p>
      </dgm:t>
    </dgm:pt>
    <dgm:pt modelId="{9FC6127B-1870-4E8E-BC3D-237585F99D48}" type="sibTrans" cxnId="{36A61B5E-7145-4A97-B0D8-2A1D14E82186}">
      <dgm:prSet/>
      <dgm:spPr/>
      <dgm:t>
        <a:bodyPr/>
        <a:lstStyle/>
        <a:p>
          <a:endParaRPr lang="en-US" sz="2400" b="0"/>
        </a:p>
      </dgm:t>
    </dgm:pt>
    <dgm:pt modelId="{808A50AB-5FBA-4ABB-B636-2A67E133D86B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Restricted</a:t>
          </a:r>
        </a:p>
      </dgm:t>
    </dgm:pt>
    <dgm:pt modelId="{CBFECE9B-F81A-4FB4-A410-A769757A70B4}" type="parTrans" cxnId="{E35924FB-E381-40E6-9C88-25EE6D9F41FB}">
      <dgm:prSet/>
      <dgm:spPr/>
      <dgm:t>
        <a:bodyPr/>
        <a:lstStyle/>
        <a:p>
          <a:endParaRPr lang="en-US" sz="2400" b="0"/>
        </a:p>
      </dgm:t>
    </dgm:pt>
    <dgm:pt modelId="{39963955-11B8-48F9-9B32-4481A624498F}" type="sibTrans" cxnId="{E35924FB-E381-40E6-9C88-25EE6D9F41FB}">
      <dgm:prSet/>
      <dgm:spPr/>
      <dgm:t>
        <a:bodyPr/>
        <a:lstStyle/>
        <a:p>
          <a:endParaRPr lang="en-US" sz="2400" b="0"/>
        </a:p>
      </dgm:t>
    </dgm:pt>
    <dgm:pt modelId="{0E390360-1F4A-45CA-A50C-09C785562C34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Grass</a:t>
          </a:r>
        </a:p>
      </dgm:t>
    </dgm:pt>
    <dgm:pt modelId="{1D9EF792-D551-456E-B875-18E2EC3D4E97}" type="parTrans" cxnId="{DD1E3B47-1E97-4A92-ABF8-E1DB52BB674D}">
      <dgm:prSet/>
      <dgm:spPr/>
      <dgm:t>
        <a:bodyPr/>
        <a:lstStyle/>
        <a:p>
          <a:endParaRPr lang="en-US" sz="2400" b="0"/>
        </a:p>
      </dgm:t>
    </dgm:pt>
    <dgm:pt modelId="{8DBF621F-A43E-4A80-BE86-5E416CEFF7BD}" type="sibTrans" cxnId="{DD1E3B47-1E97-4A92-ABF8-E1DB52BB674D}">
      <dgm:prSet/>
      <dgm:spPr/>
      <dgm:t>
        <a:bodyPr/>
        <a:lstStyle/>
        <a:p>
          <a:endParaRPr lang="en-US" sz="2400" b="0"/>
        </a:p>
      </dgm:t>
    </dgm:pt>
    <dgm:pt modelId="{A1E15A8A-0441-49CE-8FFF-7A0021B2933D}">
      <dgm:prSet custT="1"/>
      <dgm:spPr>
        <a:solidFill>
          <a:schemeClr val="bg1"/>
        </a:solidFill>
        <a:ln>
          <a:solidFill>
            <a:srgbClr val="0000FF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Grass + Leg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400" b="0" i="0" u="none" strike="noStrike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endParaRPr>
        </a:p>
      </dgm:t>
    </dgm:pt>
    <dgm:pt modelId="{DA24011A-0697-464B-87A0-4067C124B5BC}" type="parTrans" cxnId="{E77EEA3F-E795-46C5-9819-EAC87ED06604}">
      <dgm:prSet/>
      <dgm:spPr/>
      <dgm:t>
        <a:bodyPr/>
        <a:lstStyle/>
        <a:p>
          <a:endParaRPr lang="en-US" sz="2400" b="0"/>
        </a:p>
      </dgm:t>
    </dgm:pt>
    <dgm:pt modelId="{FE540BE7-BB52-4C89-954D-0BA6198F505A}" type="sibTrans" cxnId="{E77EEA3F-E795-46C5-9819-EAC87ED06604}">
      <dgm:prSet/>
      <dgm:spPr/>
      <dgm:t>
        <a:bodyPr/>
        <a:lstStyle/>
        <a:p>
          <a:endParaRPr lang="en-US" sz="2400" b="0"/>
        </a:p>
      </dgm:t>
    </dgm:pt>
    <dgm:pt modelId="{AFD7E122-A5CE-4AB4-9FE3-A83F9CEF17B7}" type="pres">
      <dgm:prSet presAssocID="{C902CB44-965F-4494-99FC-D8FD73D3FB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932AECA-E2DC-42A9-8049-670405F084E4}" type="pres">
      <dgm:prSet presAssocID="{7E0BD097-360E-4CB1-9BC2-FA336A0B6E13}" presName="hierRoot1" presStyleCnt="0">
        <dgm:presLayoutVars>
          <dgm:hierBranch/>
        </dgm:presLayoutVars>
      </dgm:prSet>
      <dgm:spPr/>
    </dgm:pt>
    <dgm:pt modelId="{9348A363-6277-403F-ACB2-22E2BB939932}" type="pres">
      <dgm:prSet presAssocID="{7E0BD097-360E-4CB1-9BC2-FA336A0B6E13}" presName="rootComposite1" presStyleCnt="0"/>
      <dgm:spPr/>
    </dgm:pt>
    <dgm:pt modelId="{528467BD-F94A-4E08-B5E1-93D8CFEBFA5C}" type="pres">
      <dgm:prSet presAssocID="{7E0BD097-360E-4CB1-9BC2-FA336A0B6E1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E1DD36-F9B8-43C6-A05A-AACCD0405CD8}" type="pres">
      <dgm:prSet presAssocID="{7E0BD097-360E-4CB1-9BC2-FA336A0B6E1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D2E98DD-1CF0-4BFF-A1C3-31FAAB8E1524}" type="pres">
      <dgm:prSet presAssocID="{7E0BD097-360E-4CB1-9BC2-FA336A0B6E13}" presName="hierChild2" presStyleCnt="0"/>
      <dgm:spPr/>
    </dgm:pt>
    <dgm:pt modelId="{E1139F8B-F714-4349-A10E-CCECB1AEA897}" type="pres">
      <dgm:prSet presAssocID="{145A3411-1A83-4E64-AD2F-F5BB9CE01204}" presName="Name35" presStyleLbl="parChTrans1D2" presStyleIdx="0" presStyleCnt="2"/>
      <dgm:spPr/>
      <dgm:t>
        <a:bodyPr/>
        <a:lstStyle/>
        <a:p>
          <a:endParaRPr lang="en-US"/>
        </a:p>
      </dgm:t>
    </dgm:pt>
    <dgm:pt modelId="{4C053260-3628-4568-8EFF-60680D7E1404}" type="pres">
      <dgm:prSet presAssocID="{E48D5572-096C-4008-BDE3-47243D29ED7E}" presName="hierRoot2" presStyleCnt="0">
        <dgm:presLayoutVars>
          <dgm:hierBranch/>
        </dgm:presLayoutVars>
      </dgm:prSet>
      <dgm:spPr/>
    </dgm:pt>
    <dgm:pt modelId="{E957B1FF-19CF-4EA9-AFEE-E723D1864177}" type="pres">
      <dgm:prSet presAssocID="{E48D5572-096C-4008-BDE3-47243D29ED7E}" presName="rootComposite" presStyleCnt="0"/>
      <dgm:spPr/>
    </dgm:pt>
    <dgm:pt modelId="{5863BE3D-103A-486F-9B41-25D0BB19DCD8}" type="pres">
      <dgm:prSet presAssocID="{E48D5572-096C-4008-BDE3-47243D29ED7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B26404-6B28-4179-B4D9-6A986FA4B542}" type="pres">
      <dgm:prSet presAssocID="{E48D5572-096C-4008-BDE3-47243D29ED7E}" presName="rootConnector" presStyleLbl="node2" presStyleIdx="0" presStyleCnt="2"/>
      <dgm:spPr/>
      <dgm:t>
        <a:bodyPr/>
        <a:lstStyle/>
        <a:p>
          <a:endParaRPr lang="en-US"/>
        </a:p>
      </dgm:t>
    </dgm:pt>
    <dgm:pt modelId="{4542F0B9-8EBF-4F41-8F33-9BB7680A8697}" type="pres">
      <dgm:prSet presAssocID="{E48D5572-096C-4008-BDE3-47243D29ED7E}" presName="hierChild4" presStyleCnt="0"/>
      <dgm:spPr/>
    </dgm:pt>
    <dgm:pt modelId="{22E6E804-AC63-45E2-9C4E-C7007D185CD0}" type="pres">
      <dgm:prSet presAssocID="{4AA5302D-7193-4586-B8B8-68EB71034B41}" presName="Name35" presStyleLbl="parChTrans1D3" presStyleIdx="0" presStyleCnt="4"/>
      <dgm:spPr/>
      <dgm:t>
        <a:bodyPr/>
        <a:lstStyle/>
        <a:p>
          <a:endParaRPr lang="en-US"/>
        </a:p>
      </dgm:t>
    </dgm:pt>
    <dgm:pt modelId="{EDCCB018-3385-43A2-AF9B-C7E6CBE6CF34}" type="pres">
      <dgm:prSet presAssocID="{77A96FDB-D58B-430F-90BE-7963CBDD8A86}" presName="hierRoot2" presStyleCnt="0">
        <dgm:presLayoutVars>
          <dgm:hierBranch val="r"/>
        </dgm:presLayoutVars>
      </dgm:prSet>
      <dgm:spPr/>
    </dgm:pt>
    <dgm:pt modelId="{B091F7EB-D386-4AE9-A0E7-CC4287225C6E}" type="pres">
      <dgm:prSet presAssocID="{77A96FDB-D58B-430F-90BE-7963CBDD8A86}" presName="rootComposite" presStyleCnt="0"/>
      <dgm:spPr/>
    </dgm:pt>
    <dgm:pt modelId="{51254BA9-5391-4388-A873-63CA75C8FB7C}" type="pres">
      <dgm:prSet presAssocID="{77A96FDB-D58B-430F-90BE-7963CBDD8A86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BAE25B-AE1C-4D13-B92C-0DCE7A4C7B0A}" type="pres">
      <dgm:prSet presAssocID="{77A96FDB-D58B-430F-90BE-7963CBDD8A86}" presName="rootConnector" presStyleLbl="node3" presStyleIdx="0" presStyleCnt="4"/>
      <dgm:spPr/>
      <dgm:t>
        <a:bodyPr/>
        <a:lstStyle/>
        <a:p>
          <a:endParaRPr lang="en-US"/>
        </a:p>
      </dgm:t>
    </dgm:pt>
    <dgm:pt modelId="{C35FDEE0-2D1E-4EDE-B517-907FD93CBAF3}" type="pres">
      <dgm:prSet presAssocID="{77A96FDB-D58B-430F-90BE-7963CBDD8A86}" presName="hierChild4" presStyleCnt="0"/>
      <dgm:spPr/>
    </dgm:pt>
    <dgm:pt modelId="{BBC49B0D-2481-4C68-BC78-7B73D7B9EB06}" type="pres">
      <dgm:prSet presAssocID="{77A96FDB-D58B-430F-90BE-7963CBDD8A86}" presName="hierChild5" presStyleCnt="0"/>
      <dgm:spPr/>
    </dgm:pt>
    <dgm:pt modelId="{7C766FA2-AB8C-4CE2-A424-24D1C8915061}" type="pres">
      <dgm:prSet presAssocID="{9269750C-1987-4525-967C-9FC2B5FA2670}" presName="Name35" presStyleLbl="parChTrans1D3" presStyleIdx="1" presStyleCnt="4"/>
      <dgm:spPr/>
      <dgm:t>
        <a:bodyPr/>
        <a:lstStyle/>
        <a:p>
          <a:endParaRPr lang="en-US"/>
        </a:p>
      </dgm:t>
    </dgm:pt>
    <dgm:pt modelId="{FF94FD2B-3ADB-4C61-8C93-F0BC6B59DA1F}" type="pres">
      <dgm:prSet presAssocID="{25960325-2169-48DD-9B0C-B7554525EB8D}" presName="hierRoot2" presStyleCnt="0">
        <dgm:presLayoutVars>
          <dgm:hierBranch val="r"/>
        </dgm:presLayoutVars>
      </dgm:prSet>
      <dgm:spPr/>
    </dgm:pt>
    <dgm:pt modelId="{4D991F25-4ABF-4152-98C6-FBD8FFE2303F}" type="pres">
      <dgm:prSet presAssocID="{25960325-2169-48DD-9B0C-B7554525EB8D}" presName="rootComposite" presStyleCnt="0"/>
      <dgm:spPr/>
    </dgm:pt>
    <dgm:pt modelId="{78D44904-E2F8-49EB-9A37-3F10F8BD7919}" type="pres">
      <dgm:prSet presAssocID="{25960325-2169-48DD-9B0C-B7554525EB8D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657B4F-1147-4B03-83EA-2C9A48FD11FF}" type="pres">
      <dgm:prSet presAssocID="{25960325-2169-48DD-9B0C-B7554525EB8D}" presName="rootConnector" presStyleLbl="node3" presStyleIdx="1" presStyleCnt="4"/>
      <dgm:spPr/>
      <dgm:t>
        <a:bodyPr/>
        <a:lstStyle/>
        <a:p>
          <a:endParaRPr lang="en-US"/>
        </a:p>
      </dgm:t>
    </dgm:pt>
    <dgm:pt modelId="{E05FA3B6-DF5E-45C7-B3C1-4E2046DB62E1}" type="pres">
      <dgm:prSet presAssocID="{25960325-2169-48DD-9B0C-B7554525EB8D}" presName="hierChild4" presStyleCnt="0"/>
      <dgm:spPr/>
    </dgm:pt>
    <dgm:pt modelId="{23D96053-8222-4318-A8E8-F044AAB948C2}" type="pres">
      <dgm:prSet presAssocID="{25960325-2169-48DD-9B0C-B7554525EB8D}" presName="hierChild5" presStyleCnt="0"/>
      <dgm:spPr/>
    </dgm:pt>
    <dgm:pt modelId="{708BE510-EE74-492A-B3F9-A1D3D62D3100}" type="pres">
      <dgm:prSet presAssocID="{E48D5572-096C-4008-BDE3-47243D29ED7E}" presName="hierChild5" presStyleCnt="0"/>
      <dgm:spPr/>
    </dgm:pt>
    <dgm:pt modelId="{08CF8D27-9836-4A0F-82D1-B5283D2E2EAC}" type="pres">
      <dgm:prSet presAssocID="{CBFECE9B-F81A-4FB4-A410-A769757A70B4}" presName="Name35" presStyleLbl="parChTrans1D2" presStyleIdx="1" presStyleCnt="2"/>
      <dgm:spPr/>
      <dgm:t>
        <a:bodyPr/>
        <a:lstStyle/>
        <a:p>
          <a:endParaRPr lang="en-US"/>
        </a:p>
      </dgm:t>
    </dgm:pt>
    <dgm:pt modelId="{29700E47-0BA3-4F9C-907F-8EF661800CAC}" type="pres">
      <dgm:prSet presAssocID="{808A50AB-5FBA-4ABB-B636-2A67E133D86B}" presName="hierRoot2" presStyleCnt="0">
        <dgm:presLayoutVars>
          <dgm:hierBranch/>
        </dgm:presLayoutVars>
      </dgm:prSet>
      <dgm:spPr/>
    </dgm:pt>
    <dgm:pt modelId="{AFE464C6-E5F2-4908-A418-8ED851956AA6}" type="pres">
      <dgm:prSet presAssocID="{808A50AB-5FBA-4ABB-B636-2A67E133D86B}" presName="rootComposite" presStyleCnt="0"/>
      <dgm:spPr/>
    </dgm:pt>
    <dgm:pt modelId="{709BFEEA-F080-4D94-AFF9-436494B3EA66}" type="pres">
      <dgm:prSet presAssocID="{808A50AB-5FBA-4ABB-B636-2A67E133D86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259D70-DE3F-49E2-9ED7-3024CC88F1B0}" type="pres">
      <dgm:prSet presAssocID="{808A50AB-5FBA-4ABB-B636-2A67E133D86B}" presName="rootConnector" presStyleLbl="node2" presStyleIdx="1" presStyleCnt="2"/>
      <dgm:spPr/>
      <dgm:t>
        <a:bodyPr/>
        <a:lstStyle/>
        <a:p>
          <a:endParaRPr lang="en-US"/>
        </a:p>
      </dgm:t>
    </dgm:pt>
    <dgm:pt modelId="{6ED3B9D6-3ED9-4384-BAEE-325EFA57B027}" type="pres">
      <dgm:prSet presAssocID="{808A50AB-5FBA-4ABB-B636-2A67E133D86B}" presName="hierChild4" presStyleCnt="0"/>
      <dgm:spPr/>
    </dgm:pt>
    <dgm:pt modelId="{16A3B3B2-8CB0-46A1-8D28-1E68247D2446}" type="pres">
      <dgm:prSet presAssocID="{1D9EF792-D551-456E-B875-18E2EC3D4E97}" presName="Name35" presStyleLbl="parChTrans1D3" presStyleIdx="2" presStyleCnt="4"/>
      <dgm:spPr/>
      <dgm:t>
        <a:bodyPr/>
        <a:lstStyle/>
        <a:p>
          <a:endParaRPr lang="en-US"/>
        </a:p>
      </dgm:t>
    </dgm:pt>
    <dgm:pt modelId="{5BE8EDB0-A622-43F2-8778-9D8BB3777CE0}" type="pres">
      <dgm:prSet presAssocID="{0E390360-1F4A-45CA-A50C-09C785562C34}" presName="hierRoot2" presStyleCnt="0">
        <dgm:presLayoutVars>
          <dgm:hierBranch val="r"/>
        </dgm:presLayoutVars>
      </dgm:prSet>
      <dgm:spPr/>
    </dgm:pt>
    <dgm:pt modelId="{32E5489C-8C35-48B3-8EDF-288D7A630122}" type="pres">
      <dgm:prSet presAssocID="{0E390360-1F4A-45CA-A50C-09C785562C34}" presName="rootComposite" presStyleCnt="0"/>
      <dgm:spPr/>
    </dgm:pt>
    <dgm:pt modelId="{1BC6FB63-6286-48E8-89AB-A6CA6A575188}" type="pres">
      <dgm:prSet presAssocID="{0E390360-1F4A-45CA-A50C-09C785562C34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AADF7B-2F06-4E70-B121-264EEA87FA11}" type="pres">
      <dgm:prSet presAssocID="{0E390360-1F4A-45CA-A50C-09C785562C34}" presName="rootConnector" presStyleLbl="node3" presStyleIdx="2" presStyleCnt="4"/>
      <dgm:spPr/>
      <dgm:t>
        <a:bodyPr/>
        <a:lstStyle/>
        <a:p>
          <a:endParaRPr lang="en-US"/>
        </a:p>
      </dgm:t>
    </dgm:pt>
    <dgm:pt modelId="{3843BA4E-E86B-4D48-9021-417F82135541}" type="pres">
      <dgm:prSet presAssocID="{0E390360-1F4A-45CA-A50C-09C785562C34}" presName="hierChild4" presStyleCnt="0"/>
      <dgm:spPr/>
    </dgm:pt>
    <dgm:pt modelId="{C1BF72C4-40F3-4E2E-8CAC-0AB0513BB70C}" type="pres">
      <dgm:prSet presAssocID="{0E390360-1F4A-45CA-A50C-09C785562C34}" presName="hierChild5" presStyleCnt="0"/>
      <dgm:spPr/>
    </dgm:pt>
    <dgm:pt modelId="{D90B492B-D0CA-40B2-866E-27145194ED41}" type="pres">
      <dgm:prSet presAssocID="{DA24011A-0697-464B-87A0-4067C124B5BC}" presName="Name35" presStyleLbl="parChTrans1D3" presStyleIdx="3" presStyleCnt="4"/>
      <dgm:spPr/>
      <dgm:t>
        <a:bodyPr/>
        <a:lstStyle/>
        <a:p>
          <a:endParaRPr lang="en-US"/>
        </a:p>
      </dgm:t>
    </dgm:pt>
    <dgm:pt modelId="{7B68F54A-3A6C-45E3-9CCF-48288CE35F22}" type="pres">
      <dgm:prSet presAssocID="{A1E15A8A-0441-49CE-8FFF-7A0021B2933D}" presName="hierRoot2" presStyleCnt="0">
        <dgm:presLayoutVars>
          <dgm:hierBranch val="r"/>
        </dgm:presLayoutVars>
      </dgm:prSet>
      <dgm:spPr/>
    </dgm:pt>
    <dgm:pt modelId="{806A3C10-FD4F-4843-A18D-EEF398B93B44}" type="pres">
      <dgm:prSet presAssocID="{A1E15A8A-0441-49CE-8FFF-7A0021B2933D}" presName="rootComposite" presStyleCnt="0"/>
      <dgm:spPr/>
    </dgm:pt>
    <dgm:pt modelId="{CBBA220D-CEFA-4170-920B-F7782715A8E6}" type="pres">
      <dgm:prSet presAssocID="{A1E15A8A-0441-49CE-8FFF-7A0021B2933D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A8F215-0F7A-47D8-BDE8-39AF578DFAF9}" type="pres">
      <dgm:prSet presAssocID="{A1E15A8A-0441-49CE-8FFF-7A0021B2933D}" presName="rootConnector" presStyleLbl="node3" presStyleIdx="3" presStyleCnt="4"/>
      <dgm:spPr/>
      <dgm:t>
        <a:bodyPr/>
        <a:lstStyle/>
        <a:p>
          <a:endParaRPr lang="en-US"/>
        </a:p>
      </dgm:t>
    </dgm:pt>
    <dgm:pt modelId="{3FADA7F8-B747-454B-BA63-530CF620E9AD}" type="pres">
      <dgm:prSet presAssocID="{A1E15A8A-0441-49CE-8FFF-7A0021B2933D}" presName="hierChild4" presStyleCnt="0"/>
      <dgm:spPr/>
    </dgm:pt>
    <dgm:pt modelId="{39B3A836-6AD3-4301-807F-2A57B0E7FF22}" type="pres">
      <dgm:prSet presAssocID="{A1E15A8A-0441-49CE-8FFF-7A0021B2933D}" presName="hierChild5" presStyleCnt="0"/>
      <dgm:spPr/>
    </dgm:pt>
    <dgm:pt modelId="{8C1C5E73-12C3-4BD9-8BE8-6AD5B56C62C7}" type="pres">
      <dgm:prSet presAssocID="{808A50AB-5FBA-4ABB-B636-2A67E133D86B}" presName="hierChild5" presStyleCnt="0"/>
      <dgm:spPr/>
    </dgm:pt>
    <dgm:pt modelId="{0E11701D-DE0C-428C-91A1-D23576820F17}" type="pres">
      <dgm:prSet presAssocID="{7E0BD097-360E-4CB1-9BC2-FA336A0B6E13}" presName="hierChild3" presStyleCnt="0"/>
      <dgm:spPr/>
    </dgm:pt>
  </dgm:ptLst>
  <dgm:cxnLst>
    <dgm:cxn modelId="{3B5738B3-C460-4F3C-A8A9-E585C545547F}" type="presOf" srcId="{77A96FDB-D58B-430F-90BE-7963CBDD8A86}" destId="{DFBAE25B-AE1C-4D13-B92C-0DCE7A4C7B0A}" srcOrd="1" destOrd="0" presId="urn:microsoft.com/office/officeart/2005/8/layout/orgChart1"/>
    <dgm:cxn modelId="{DC956E38-FA70-4BC3-9D48-9B765F56D51C}" type="presOf" srcId="{7E0BD097-360E-4CB1-9BC2-FA336A0B6E13}" destId="{528467BD-F94A-4E08-B5E1-93D8CFEBFA5C}" srcOrd="0" destOrd="0" presId="urn:microsoft.com/office/officeart/2005/8/layout/orgChart1"/>
    <dgm:cxn modelId="{0A74B4B8-6A3C-45D5-B5D8-19D2F29CB894}" type="presOf" srcId="{A1E15A8A-0441-49CE-8FFF-7A0021B2933D}" destId="{CBBA220D-CEFA-4170-920B-F7782715A8E6}" srcOrd="0" destOrd="0" presId="urn:microsoft.com/office/officeart/2005/8/layout/orgChart1"/>
    <dgm:cxn modelId="{862855DF-0A64-44D8-8F54-C8110C483C84}" type="presOf" srcId="{1D9EF792-D551-456E-B875-18E2EC3D4E97}" destId="{16A3B3B2-8CB0-46A1-8D28-1E68247D2446}" srcOrd="0" destOrd="0" presId="urn:microsoft.com/office/officeart/2005/8/layout/orgChart1"/>
    <dgm:cxn modelId="{54328AA1-AAC6-466C-88D6-82F6CA758E2F}" type="presOf" srcId="{808A50AB-5FBA-4ABB-B636-2A67E133D86B}" destId="{D4259D70-DE3F-49E2-9ED7-3024CC88F1B0}" srcOrd="1" destOrd="0" presId="urn:microsoft.com/office/officeart/2005/8/layout/orgChart1"/>
    <dgm:cxn modelId="{C2C20B59-3CB0-4F8F-A0C9-17C51828348A}" type="presOf" srcId="{145A3411-1A83-4E64-AD2F-F5BB9CE01204}" destId="{E1139F8B-F714-4349-A10E-CCECB1AEA897}" srcOrd="0" destOrd="0" presId="urn:microsoft.com/office/officeart/2005/8/layout/orgChart1"/>
    <dgm:cxn modelId="{6E011189-2745-483C-93A3-7411567C7F3F}" type="presOf" srcId="{E48D5572-096C-4008-BDE3-47243D29ED7E}" destId="{5863BE3D-103A-486F-9B41-25D0BB19DCD8}" srcOrd="0" destOrd="0" presId="urn:microsoft.com/office/officeart/2005/8/layout/orgChart1"/>
    <dgm:cxn modelId="{0A49740D-6A9E-4ACC-BE79-29A4C70481C0}" type="presOf" srcId="{25960325-2169-48DD-9B0C-B7554525EB8D}" destId="{78D44904-E2F8-49EB-9A37-3F10F8BD7919}" srcOrd="0" destOrd="0" presId="urn:microsoft.com/office/officeart/2005/8/layout/orgChart1"/>
    <dgm:cxn modelId="{DF034ECC-1A8C-4EE4-9CE3-0EBC8F75C7C7}" srcId="{7E0BD097-360E-4CB1-9BC2-FA336A0B6E13}" destId="{E48D5572-096C-4008-BDE3-47243D29ED7E}" srcOrd="0" destOrd="0" parTransId="{145A3411-1A83-4E64-AD2F-F5BB9CE01204}" sibTransId="{EDF691D2-AFE2-4145-8DE0-689F256020AD}"/>
    <dgm:cxn modelId="{F00AA82F-350E-48F5-8FEE-60977E98D72A}" type="presOf" srcId="{0E390360-1F4A-45CA-A50C-09C785562C34}" destId="{82AADF7B-2F06-4E70-B121-264EEA87FA11}" srcOrd="1" destOrd="0" presId="urn:microsoft.com/office/officeart/2005/8/layout/orgChart1"/>
    <dgm:cxn modelId="{D63B4AFD-31E3-48E6-9250-C3CDA206B231}" type="presOf" srcId="{9269750C-1987-4525-967C-9FC2B5FA2670}" destId="{7C766FA2-AB8C-4CE2-A424-24D1C8915061}" srcOrd="0" destOrd="0" presId="urn:microsoft.com/office/officeart/2005/8/layout/orgChart1"/>
    <dgm:cxn modelId="{E77EEA3F-E795-46C5-9819-EAC87ED06604}" srcId="{808A50AB-5FBA-4ABB-B636-2A67E133D86B}" destId="{A1E15A8A-0441-49CE-8FFF-7A0021B2933D}" srcOrd="1" destOrd="0" parTransId="{DA24011A-0697-464B-87A0-4067C124B5BC}" sibTransId="{FE540BE7-BB52-4C89-954D-0BA6198F505A}"/>
    <dgm:cxn modelId="{A069EB7C-A6D8-4E2B-82C7-A5E983741075}" type="presOf" srcId="{CBFECE9B-F81A-4FB4-A410-A769757A70B4}" destId="{08CF8D27-9836-4A0F-82D1-B5283D2E2EAC}" srcOrd="0" destOrd="0" presId="urn:microsoft.com/office/officeart/2005/8/layout/orgChart1"/>
    <dgm:cxn modelId="{A0E8AEE0-E2E2-4580-B6BF-1BCAD6E5DD28}" type="presOf" srcId="{0E390360-1F4A-45CA-A50C-09C785562C34}" destId="{1BC6FB63-6286-48E8-89AB-A6CA6A575188}" srcOrd="0" destOrd="0" presId="urn:microsoft.com/office/officeart/2005/8/layout/orgChart1"/>
    <dgm:cxn modelId="{36A61B5E-7145-4A97-B0D8-2A1D14E82186}" srcId="{E48D5572-096C-4008-BDE3-47243D29ED7E}" destId="{25960325-2169-48DD-9B0C-B7554525EB8D}" srcOrd="1" destOrd="0" parTransId="{9269750C-1987-4525-967C-9FC2B5FA2670}" sibTransId="{9FC6127B-1870-4E8E-BC3D-237585F99D48}"/>
    <dgm:cxn modelId="{645FA9A5-F3EB-4122-80FA-50A139E954D1}" type="presOf" srcId="{C902CB44-965F-4494-99FC-D8FD73D3FB7E}" destId="{AFD7E122-A5CE-4AB4-9FE3-A83F9CEF17B7}" srcOrd="0" destOrd="0" presId="urn:microsoft.com/office/officeart/2005/8/layout/orgChart1"/>
    <dgm:cxn modelId="{30F29F51-FC4D-42AB-8433-AD4445245279}" type="presOf" srcId="{DA24011A-0697-464B-87A0-4067C124B5BC}" destId="{D90B492B-D0CA-40B2-866E-27145194ED41}" srcOrd="0" destOrd="0" presId="urn:microsoft.com/office/officeart/2005/8/layout/orgChart1"/>
    <dgm:cxn modelId="{5CA6AD49-58D9-4AD1-8686-9BD3E89D9CB1}" type="presOf" srcId="{7E0BD097-360E-4CB1-9BC2-FA336A0B6E13}" destId="{4BE1DD36-F9B8-43C6-A05A-AACCD0405CD8}" srcOrd="1" destOrd="0" presId="urn:microsoft.com/office/officeart/2005/8/layout/orgChart1"/>
    <dgm:cxn modelId="{E35924FB-E381-40E6-9C88-25EE6D9F41FB}" srcId="{7E0BD097-360E-4CB1-9BC2-FA336A0B6E13}" destId="{808A50AB-5FBA-4ABB-B636-2A67E133D86B}" srcOrd="1" destOrd="0" parTransId="{CBFECE9B-F81A-4FB4-A410-A769757A70B4}" sibTransId="{39963955-11B8-48F9-9B32-4481A624498F}"/>
    <dgm:cxn modelId="{1A59B810-8A2C-4293-9483-444E24834E7F}" type="presOf" srcId="{25960325-2169-48DD-9B0C-B7554525EB8D}" destId="{27657B4F-1147-4B03-83EA-2C9A48FD11FF}" srcOrd="1" destOrd="0" presId="urn:microsoft.com/office/officeart/2005/8/layout/orgChart1"/>
    <dgm:cxn modelId="{1386D3C2-F558-4971-9C7C-52EC819381B0}" srcId="{C902CB44-965F-4494-99FC-D8FD73D3FB7E}" destId="{7E0BD097-360E-4CB1-9BC2-FA336A0B6E13}" srcOrd="0" destOrd="0" parTransId="{033F6C0C-D5A7-4770-A5E5-6C82B2C21365}" sibTransId="{0AC5DB68-55AE-412B-8BCE-7F4756F0A8A7}"/>
    <dgm:cxn modelId="{AA19E753-8E8B-492E-8780-D3471E4E90BD}" type="presOf" srcId="{4AA5302D-7193-4586-B8B8-68EB71034B41}" destId="{22E6E804-AC63-45E2-9C4E-C7007D185CD0}" srcOrd="0" destOrd="0" presId="urn:microsoft.com/office/officeart/2005/8/layout/orgChart1"/>
    <dgm:cxn modelId="{D633E3B7-3415-4A5A-9A6B-DF0EAE2B2C4E}" type="presOf" srcId="{E48D5572-096C-4008-BDE3-47243D29ED7E}" destId="{C9B26404-6B28-4179-B4D9-6A986FA4B542}" srcOrd="1" destOrd="0" presId="urn:microsoft.com/office/officeart/2005/8/layout/orgChart1"/>
    <dgm:cxn modelId="{DD1E3B47-1E97-4A92-ABF8-E1DB52BB674D}" srcId="{808A50AB-5FBA-4ABB-B636-2A67E133D86B}" destId="{0E390360-1F4A-45CA-A50C-09C785562C34}" srcOrd="0" destOrd="0" parTransId="{1D9EF792-D551-456E-B875-18E2EC3D4E97}" sibTransId="{8DBF621F-A43E-4A80-BE86-5E416CEFF7BD}"/>
    <dgm:cxn modelId="{B6EE70E7-A115-495C-86D7-ABD57DB7D4B5}" srcId="{E48D5572-096C-4008-BDE3-47243D29ED7E}" destId="{77A96FDB-D58B-430F-90BE-7963CBDD8A86}" srcOrd="0" destOrd="0" parTransId="{4AA5302D-7193-4586-B8B8-68EB71034B41}" sibTransId="{CF07E21C-CF11-474B-B872-47C10F76F8CF}"/>
    <dgm:cxn modelId="{7D6F93C5-AA18-4DD5-9BB4-32E27D10BC8D}" type="presOf" srcId="{A1E15A8A-0441-49CE-8FFF-7A0021B2933D}" destId="{EAA8F215-0F7A-47D8-BDE8-39AF578DFAF9}" srcOrd="1" destOrd="0" presId="urn:microsoft.com/office/officeart/2005/8/layout/orgChart1"/>
    <dgm:cxn modelId="{8A24BEC2-ED4C-4496-B7B5-A990DCC59566}" type="presOf" srcId="{77A96FDB-D58B-430F-90BE-7963CBDD8A86}" destId="{51254BA9-5391-4388-A873-63CA75C8FB7C}" srcOrd="0" destOrd="0" presId="urn:microsoft.com/office/officeart/2005/8/layout/orgChart1"/>
    <dgm:cxn modelId="{C568364D-8306-4D66-B650-1C6D1791EA31}" type="presOf" srcId="{808A50AB-5FBA-4ABB-B636-2A67E133D86B}" destId="{709BFEEA-F080-4D94-AFF9-436494B3EA66}" srcOrd="0" destOrd="0" presId="urn:microsoft.com/office/officeart/2005/8/layout/orgChart1"/>
    <dgm:cxn modelId="{67D16F00-2148-4605-90D3-157BCA789684}" type="presParOf" srcId="{AFD7E122-A5CE-4AB4-9FE3-A83F9CEF17B7}" destId="{C932AECA-E2DC-42A9-8049-670405F084E4}" srcOrd="0" destOrd="0" presId="urn:microsoft.com/office/officeart/2005/8/layout/orgChart1"/>
    <dgm:cxn modelId="{84925629-546E-4199-A872-3B70722F17D5}" type="presParOf" srcId="{C932AECA-E2DC-42A9-8049-670405F084E4}" destId="{9348A363-6277-403F-ACB2-22E2BB939932}" srcOrd="0" destOrd="0" presId="urn:microsoft.com/office/officeart/2005/8/layout/orgChart1"/>
    <dgm:cxn modelId="{846E6367-9D43-482A-B5D3-DCDB8169523A}" type="presParOf" srcId="{9348A363-6277-403F-ACB2-22E2BB939932}" destId="{528467BD-F94A-4E08-B5E1-93D8CFEBFA5C}" srcOrd="0" destOrd="0" presId="urn:microsoft.com/office/officeart/2005/8/layout/orgChart1"/>
    <dgm:cxn modelId="{A06D2221-EB51-4DCB-938C-9D71895D4F88}" type="presParOf" srcId="{9348A363-6277-403F-ACB2-22E2BB939932}" destId="{4BE1DD36-F9B8-43C6-A05A-AACCD0405CD8}" srcOrd="1" destOrd="0" presId="urn:microsoft.com/office/officeart/2005/8/layout/orgChart1"/>
    <dgm:cxn modelId="{D048A81A-EC3B-474C-9087-FC99A55BC7D5}" type="presParOf" srcId="{C932AECA-E2DC-42A9-8049-670405F084E4}" destId="{9D2E98DD-1CF0-4BFF-A1C3-31FAAB8E1524}" srcOrd="1" destOrd="0" presId="urn:microsoft.com/office/officeart/2005/8/layout/orgChart1"/>
    <dgm:cxn modelId="{CF917A87-E39B-4B0C-91CF-E3BCEC8F9698}" type="presParOf" srcId="{9D2E98DD-1CF0-4BFF-A1C3-31FAAB8E1524}" destId="{E1139F8B-F714-4349-A10E-CCECB1AEA897}" srcOrd="0" destOrd="0" presId="urn:microsoft.com/office/officeart/2005/8/layout/orgChart1"/>
    <dgm:cxn modelId="{3CEE4884-03FE-42C7-9552-60AB7421916D}" type="presParOf" srcId="{9D2E98DD-1CF0-4BFF-A1C3-31FAAB8E1524}" destId="{4C053260-3628-4568-8EFF-60680D7E1404}" srcOrd="1" destOrd="0" presId="urn:microsoft.com/office/officeart/2005/8/layout/orgChart1"/>
    <dgm:cxn modelId="{B5EE4A74-F914-4FFF-83BE-5D0F4FE3E64A}" type="presParOf" srcId="{4C053260-3628-4568-8EFF-60680D7E1404}" destId="{E957B1FF-19CF-4EA9-AFEE-E723D1864177}" srcOrd="0" destOrd="0" presId="urn:microsoft.com/office/officeart/2005/8/layout/orgChart1"/>
    <dgm:cxn modelId="{728CBD34-ED67-4F1F-A379-AAF74C2B322C}" type="presParOf" srcId="{E957B1FF-19CF-4EA9-AFEE-E723D1864177}" destId="{5863BE3D-103A-486F-9B41-25D0BB19DCD8}" srcOrd="0" destOrd="0" presId="urn:microsoft.com/office/officeart/2005/8/layout/orgChart1"/>
    <dgm:cxn modelId="{38356CD9-D5AF-4ACD-90F9-DAAB63050798}" type="presParOf" srcId="{E957B1FF-19CF-4EA9-AFEE-E723D1864177}" destId="{C9B26404-6B28-4179-B4D9-6A986FA4B542}" srcOrd="1" destOrd="0" presId="urn:microsoft.com/office/officeart/2005/8/layout/orgChart1"/>
    <dgm:cxn modelId="{FEA93E42-29D8-4DB8-AA19-186E5EE04E92}" type="presParOf" srcId="{4C053260-3628-4568-8EFF-60680D7E1404}" destId="{4542F0B9-8EBF-4F41-8F33-9BB7680A8697}" srcOrd="1" destOrd="0" presId="urn:microsoft.com/office/officeart/2005/8/layout/orgChart1"/>
    <dgm:cxn modelId="{85B8BE61-4C5A-4367-B001-39356B0855A7}" type="presParOf" srcId="{4542F0B9-8EBF-4F41-8F33-9BB7680A8697}" destId="{22E6E804-AC63-45E2-9C4E-C7007D185CD0}" srcOrd="0" destOrd="0" presId="urn:microsoft.com/office/officeart/2005/8/layout/orgChart1"/>
    <dgm:cxn modelId="{FE2F8EE1-F004-4DAD-82F1-38700DE9112C}" type="presParOf" srcId="{4542F0B9-8EBF-4F41-8F33-9BB7680A8697}" destId="{EDCCB018-3385-43A2-AF9B-C7E6CBE6CF34}" srcOrd="1" destOrd="0" presId="urn:microsoft.com/office/officeart/2005/8/layout/orgChart1"/>
    <dgm:cxn modelId="{7FBFA0E2-A3FD-4A37-92ED-C955DD2723CB}" type="presParOf" srcId="{EDCCB018-3385-43A2-AF9B-C7E6CBE6CF34}" destId="{B091F7EB-D386-4AE9-A0E7-CC4287225C6E}" srcOrd="0" destOrd="0" presId="urn:microsoft.com/office/officeart/2005/8/layout/orgChart1"/>
    <dgm:cxn modelId="{3538D7ED-915A-48AE-A451-D982D47762E3}" type="presParOf" srcId="{B091F7EB-D386-4AE9-A0E7-CC4287225C6E}" destId="{51254BA9-5391-4388-A873-63CA75C8FB7C}" srcOrd="0" destOrd="0" presId="urn:microsoft.com/office/officeart/2005/8/layout/orgChart1"/>
    <dgm:cxn modelId="{AFF048AD-818C-4128-A288-A4C2EAA96B55}" type="presParOf" srcId="{B091F7EB-D386-4AE9-A0E7-CC4287225C6E}" destId="{DFBAE25B-AE1C-4D13-B92C-0DCE7A4C7B0A}" srcOrd="1" destOrd="0" presId="urn:microsoft.com/office/officeart/2005/8/layout/orgChart1"/>
    <dgm:cxn modelId="{D95434A5-08D4-4CA5-940A-D4DCC264A95E}" type="presParOf" srcId="{EDCCB018-3385-43A2-AF9B-C7E6CBE6CF34}" destId="{C35FDEE0-2D1E-4EDE-B517-907FD93CBAF3}" srcOrd="1" destOrd="0" presId="urn:microsoft.com/office/officeart/2005/8/layout/orgChart1"/>
    <dgm:cxn modelId="{9CC2E589-F2B8-4758-B0F4-D560205636B9}" type="presParOf" srcId="{EDCCB018-3385-43A2-AF9B-C7E6CBE6CF34}" destId="{BBC49B0D-2481-4C68-BC78-7B73D7B9EB06}" srcOrd="2" destOrd="0" presId="urn:microsoft.com/office/officeart/2005/8/layout/orgChart1"/>
    <dgm:cxn modelId="{B38DFE05-2939-4FB5-88AE-7EC60A9A7178}" type="presParOf" srcId="{4542F0B9-8EBF-4F41-8F33-9BB7680A8697}" destId="{7C766FA2-AB8C-4CE2-A424-24D1C8915061}" srcOrd="2" destOrd="0" presId="urn:microsoft.com/office/officeart/2005/8/layout/orgChart1"/>
    <dgm:cxn modelId="{6D8D54DD-D541-4310-97EF-4ECFE53C64C9}" type="presParOf" srcId="{4542F0B9-8EBF-4F41-8F33-9BB7680A8697}" destId="{FF94FD2B-3ADB-4C61-8C93-F0BC6B59DA1F}" srcOrd="3" destOrd="0" presId="urn:microsoft.com/office/officeart/2005/8/layout/orgChart1"/>
    <dgm:cxn modelId="{DB61C048-2E35-451A-B3F3-D0CDA33AC28D}" type="presParOf" srcId="{FF94FD2B-3ADB-4C61-8C93-F0BC6B59DA1F}" destId="{4D991F25-4ABF-4152-98C6-FBD8FFE2303F}" srcOrd="0" destOrd="0" presId="urn:microsoft.com/office/officeart/2005/8/layout/orgChart1"/>
    <dgm:cxn modelId="{322C58BB-9A8C-40B4-B9C2-4176442C550E}" type="presParOf" srcId="{4D991F25-4ABF-4152-98C6-FBD8FFE2303F}" destId="{78D44904-E2F8-49EB-9A37-3F10F8BD7919}" srcOrd="0" destOrd="0" presId="urn:microsoft.com/office/officeart/2005/8/layout/orgChart1"/>
    <dgm:cxn modelId="{9FEC4C70-8B28-4602-8AE0-337D14A9088E}" type="presParOf" srcId="{4D991F25-4ABF-4152-98C6-FBD8FFE2303F}" destId="{27657B4F-1147-4B03-83EA-2C9A48FD11FF}" srcOrd="1" destOrd="0" presId="urn:microsoft.com/office/officeart/2005/8/layout/orgChart1"/>
    <dgm:cxn modelId="{EF93DB90-9377-4357-BC45-D463C66B16FB}" type="presParOf" srcId="{FF94FD2B-3ADB-4C61-8C93-F0BC6B59DA1F}" destId="{E05FA3B6-DF5E-45C7-B3C1-4E2046DB62E1}" srcOrd="1" destOrd="0" presId="urn:microsoft.com/office/officeart/2005/8/layout/orgChart1"/>
    <dgm:cxn modelId="{46B78B52-6032-445C-90F7-B9E3AA76796B}" type="presParOf" srcId="{FF94FD2B-3ADB-4C61-8C93-F0BC6B59DA1F}" destId="{23D96053-8222-4318-A8E8-F044AAB948C2}" srcOrd="2" destOrd="0" presId="urn:microsoft.com/office/officeart/2005/8/layout/orgChart1"/>
    <dgm:cxn modelId="{E80E1E2F-A683-4DEC-9C46-B9CA2D2B7C90}" type="presParOf" srcId="{4C053260-3628-4568-8EFF-60680D7E1404}" destId="{708BE510-EE74-492A-B3F9-A1D3D62D3100}" srcOrd="2" destOrd="0" presId="urn:microsoft.com/office/officeart/2005/8/layout/orgChart1"/>
    <dgm:cxn modelId="{8EE89F54-4343-40B5-83E4-920B67304881}" type="presParOf" srcId="{9D2E98DD-1CF0-4BFF-A1C3-31FAAB8E1524}" destId="{08CF8D27-9836-4A0F-82D1-B5283D2E2EAC}" srcOrd="2" destOrd="0" presId="urn:microsoft.com/office/officeart/2005/8/layout/orgChart1"/>
    <dgm:cxn modelId="{E7BB9270-7F70-4496-8EA1-78AA63E481B5}" type="presParOf" srcId="{9D2E98DD-1CF0-4BFF-A1C3-31FAAB8E1524}" destId="{29700E47-0BA3-4F9C-907F-8EF661800CAC}" srcOrd="3" destOrd="0" presId="urn:microsoft.com/office/officeart/2005/8/layout/orgChart1"/>
    <dgm:cxn modelId="{082306B5-640C-4D74-9296-9E5BDA5166B8}" type="presParOf" srcId="{29700E47-0BA3-4F9C-907F-8EF661800CAC}" destId="{AFE464C6-E5F2-4908-A418-8ED851956AA6}" srcOrd="0" destOrd="0" presId="urn:microsoft.com/office/officeart/2005/8/layout/orgChart1"/>
    <dgm:cxn modelId="{8044389C-7AF6-42C2-90DC-C529EAFC7F30}" type="presParOf" srcId="{AFE464C6-E5F2-4908-A418-8ED851956AA6}" destId="{709BFEEA-F080-4D94-AFF9-436494B3EA66}" srcOrd="0" destOrd="0" presId="urn:microsoft.com/office/officeart/2005/8/layout/orgChart1"/>
    <dgm:cxn modelId="{AB9CF0A9-D1BE-4CFB-B402-85A18D705A17}" type="presParOf" srcId="{AFE464C6-E5F2-4908-A418-8ED851956AA6}" destId="{D4259D70-DE3F-49E2-9ED7-3024CC88F1B0}" srcOrd="1" destOrd="0" presId="urn:microsoft.com/office/officeart/2005/8/layout/orgChart1"/>
    <dgm:cxn modelId="{5CCEF709-9F74-4257-8D6C-232E53E73D0E}" type="presParOf" srcId="{29700E47-0BA3-4F9C-907F-8EF661800CAC}" destId="{6ED3B9D6-3ED9-4384-BAEE-325EFA57B027}" srcOrd="1" destOrd="0" presId="urn:microsoft.com/office/officeart/2005/8/layout/orgChart1"/>
    <dgm:cxn modelId="{D9429ED3-3E61-44A8-BFA9-7BF1618A8346}" type="presParOf" srcId="{6ED3B9D6-3ED9-4384-BAEE-325EFA57B027}" destId="{16A3B3B2-8CB0-46A1-8D28-1E68247D2446}" srcOrd="0" destOrd="0" presId="urn:microsoft.com/office/officeart/2005/8/layout/orgChart1"/>
    <dgm:cxn modelId="{ABA0DC14-4BAC-44A4-ADAE-C759690D8995}" type="presParOf" srcId="{6ED3B9D6-3ED9-4384-BAEE-325EFA57B027}" destId="{5BE8EDB0-A622-43F2-8778-9D8BB3777CE0}" srcOrd="1" destOrd="0" presId="urn:microsoft.com/office/officeart/2005/8/layout/orgChart1"/>
    <dgm:cxn modelId="{53962682-40A3-4891-B93E-11387B114739}" type="presParOf" srcId="{5BE8EDB0-A622-43F2-8778-9D8BB3777CE0}" destId="{32E5489C-8C35-48B3-8EDF-288D7A630122}" srcOrd="0" destOrd="0" presId="urn:microsoft.com/office/officeart/2005/8/layout/orgChart1"/>
    <dgm:cxn modelId="{EE03A0A3-BF11-495F-AF38-1EC7A2F04D1A}" type="presParOf" srcId="{32E5489C-8C35-48B3-8EDF-288D7A630122}" destId="{1BC6FB63-6286-48E8-89AB-A6CA6A575188}" srcOrd="0" destOrd="0" presId="urn:microsoft.com/office/officeart/2005/8/layout/orgChart1"/>
    <dgm:cxn modelId="{7AE43B03-3CB1-4DF5-8E1C-72B2A3BE3A9C}" type="presParOf" srcId="{32E5489C-8C35-48B3-8EDF-288D7A630122}" destId="{82AADF7B-2F06-4E70-B121-264EEA87FA11}" srcOrd="1" destOrd="0" presId="urn:microsoft.com/office/officeart/2005/8/layout/orgChart1"/>
    <dgm:cxn modelId="{55BDB51C-CB41-4310-A210-9E7A6D3076F5}" type="presParOf" srcId="{5BE8EDB0-A622-43F2-8778-9D8BB3777CE0}" destId="{3843BA4E-E86B-4D48-9021-417F82135541}" srcOrd="1" destOrd="0" presId="urn:microsoft.com/office/officeart/2005/8/layout/orgChart1"/>
    <dgm:cxn modelId="{5AA4C88E-6721-4D3A-9F6E-740B346802D6}" type="presParOf" srcId="{5BE8EDB0-A622-43F2-8778-9D8BB3777CE0}" destId="{C1BF72C4-40F3-4E2E-8CAC-0AB0513BB70C}" srcOrd="2" destOrd="0" presId="urn:microsoft.com/office/officeart/2005/8/layout/orgChart1"/>
    <dgm:cxn modelId="{CD79930F-AB05-497C-AFCA-4D2BFAEFE6D0}" type="presParOf" srcId="{6ED3B9D6-3ED9-4384-BAEE-325EFA57B027}" destId="{D90B492B-D0CA-40B2-866E-27145194ED41}" srcOrd="2" destOrd="0" presId="urn:microsoft.com/office/officeart/2005/8/layout/orgChart1"/>
    <dgm:cxn modelId="{ABB720EF-5F00-4366-9391-334E58DA9D46}" type="presParOf" srcId="{6ED3B9D6-3ED9-4384-BAEE-325EFA57B027}" destId="{7B68F54A-3A6C-45E3-9CCF-48288CE35F22}" srcOrd="3" destOrd="0" presId="urn:microsoft.com/office/officeart/2005/8/layout/orgChart1"/>
    <dgm:cxn modelId="{EF17C62C-E0D4-41F5-9FC0-57D99EC69B44}" type="presParOf" srcId="{7B68F54A-3A6C-45E3-9CCF-48288CE35F22}" destId="{806A3C10-FD4F-4843-A18D-EEF398B93B44}" srcOrd="0" destOrd="0" presId="urn:microsoft.com/office/officeart/2005/8/layout/orgChart1"/>
    <dgm:cxn modelId="{AFF5AD23-DEEF-4811-92B7-542A09C20FC9}" type="presParOf" srcId="{806A3C10-FD4F-4843-A18D-EEF398B93B44}" destId="{CBBA220D-CEFA-4170-920B-F7782715A8E6}" srcOrd="0" destOrd="0" presId="urn:microsoft.com/office/officeart/2005/8/layout/orgChart1"/>
    <dgm:cxn modelId="{298BD5C1-44C5-45C3-B93E-A34725F9DA68}" type="presParOf" srcId="{806A3C10-FD4F-4843-A18D-EEF398B93B44}" destId="{EAA8F215-0F7A-47D8-BDE8-39AF578DFAF9}" srcOrd="1" destOrd="0" presId="urn:microsoft.com/office/officeart/2005/8/layout/orgChart1"/>
    <dgm:cxn modelId="{FB9F0403-2E61-4AF7-8C15-5A39EEC1D95A}" type="presParOf" srcId="{7B68F54A-3A6C-45E3-9CCF-48288CE35F22}" destId="{3FADA7F8-B747-454B-BA63-530CF620E9AD}" srcOrd="1" destOrd="0" presId="urn:microsoft.com/office/officeart/2005/8/layout/orgChart1"/>
    <dgm:cxn modelId="{8989F6D0-6FAA-4BE0-B136-5ED27AD08DB5}" type="presParOf" srcId="{7B68F54A-3A6C-45E3-9CCF-48288CE35F22}" destId="{39B3A836-6AD3-4301-807F-2A57B0E7FF22}" srcOrd="2" destOrd="0" presId="urn:microsoft.com/office/officeart/2005/8/layout/orgChart1"/>
    <dgm:cxn modelId="{192F5C64-EE75-4F69-9B8A-2010EA3A6960}" type="presParOf" srcId="{29700E47-0BA3-4F9C-907F-8EF661800CAC}" destId="{8C1C5E73-12C3-4BD9-8BE8-6AD5B56C62C7}" srcOrd="2" destOrd="0" presId="urn:microsoft.com/office/officeart/2005/8/layout/orgChart1"/>
    <dgm:cxn modelId="{D38B46B6-5645-402B-B3E8-47D936C3492A}" type="presParOf" srcId="{C932AECA-E2DC-42A9-8049-670405F084E4}" destId="{0E11701D-DE0C-428C-91A1-D23576820F1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0B492B-D0CA-40B2-866E-27145194ED41}">
      <dsp:nvSpPr>
        <dsp:cNvPr id="0" name=""/>
        <dsp:cNvSpPr/>
      </dsp:nvSpPr>
      <dsp:spPr>
        <a:xfrm>
          <a:off x="6679356" y="1884209"/>
          <a:ext cx="1512854" cy="262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280"/>
              </a:lnTo>
              <a:lnTo>
                <a:pt x="1512854" y="131280"/>
              </a:lnTo>
              <a:lnTo>
                <a:pt x="1512854" y="2625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D01EB3-E4E9-42BD-81CC-382DAFA7443E}">
      <dsp:nvSpPr>
        <dsp:cNvPr id="0" name=""/>
        <dsp:cNvSpPr/>
      </dsp:nvSpPr>
      <dsp:spPr>
        <a:xfrm>
          <a:off x="6633636" y="1884209"/>
          <a:ext cx="91440" cy="2625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5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3B3B2-8CB0-46A1-8D28-1E68247D2446}">
      <dsp:nvSpPr>
        <dsp:cNvPr id="0" name=""/>
        <dsp:cNvSpPr/>
      </dsp:nvSpPr>
      <dsp:spPr>
        <a:xfrm>
          <a:off x="5166502" y="1884209"/>
          <a:ext cx="1512854" cy="262561"/>
        </a:xfrm>
        <a:custGeom>
          <a:avLst/>
          <a:gdLst/>
          <a:ahLst/>
          <a:cxnLst/>
          <a:rect l="0" t="0" r="0" b="0"/>
          <a:pathLst>
            <a:path>
              <a:moveTo>
                <a:pt x="1512854" y="0"/>
              </a:moveTo>
              <a:lnTo>
                <a:pt x="1512854" y="131280"/>
              </a:lnTo>
              <a:lnTo>
                <a:pt x="0" y="131280"/>
              </a:lnTo>
              <a:lnTo>
                <a:pt x="0" y="2625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CF8D27-9836-4A0F-82D1-B5283D2E2EAC}">
      <dsp:nvSpPr>
        <dsp:cNvPr id="0" name=""/>
        <dsp:cNvSpPr/>
      </dsp:nvSpPr>
      <dsp:spPr>
        <a:xfrm>
          <a:off x="4410075" y="996501"/>
          <a:ext cx="2269281" cy="262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280"/>
              </a:lnTo>
              <a:lnTo>
                <a:pt x="2269281" y="131280"/>
              </a:lnTo>
              <a:lnTo>
                <a:pt x="2269281" y="2625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66FA2-AB8C-4CE2-A424-24D1C8915061}">
      <dsp:nvSpPr>
        <dsp:cNvPr id="0" name=""/>
        <dsp:cNvSpPr/>
      </dsp:nvSpPr>
      <dsp:spPr>
        <a:xfrm>
          <a:off x="2131266" y="1956369"/>
          <a:ext cx="1522381" cy="190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20"/>
              </a:lnTo>
              <a:lnTo>
                <a:pt x="1522381" y="59120"/>
              </a:lnTo>
              <a:lnTo>
                <a:pt x="1522381" y="1904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068E4-E217-4691-AA4D-A623EBB51698}">
      <dsp:nvSpPr>
        <dsp:cNvPr id="0" name=""/>
        <dsp:cNvSpPr/>
      </dsp:nvSpPr>
      <dsp:spPr>
        <a:xfrm>
          <a:off x="2085546" y="1956369"/>
          <a:ext cx="91440" cy="1904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120"/>
              </a:lnTo>
              <a:lnTo>
                <a:pt x="55247" y="59120"/>
              </a:lnTo>
              <a:lnTo>
                <a:pt x="55247" y="1904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6E804-AC63-45E2-9C4E-C7007D185CD0}">
      <dsp:nvSpPr>
        <dsp:cNvPr id="0" name=""/>
        <dsp:cNvSpPr/>
      </dsp:nvSpPr>
      <dsp:spPr>
        <a:xfrm>
          <a:off x="670811" y="1956369"/>
          <a:ext cx="1460454" cy="172746"/>
        </a:xfrm>
        <a:custGeom>
          <a:avLst/>
          <a:gdLst/>
          <a:ahLst/>
          <a:cxnLst/>
          <a:rect l="0" t="0" r="0" b="0"/>
          <a:pathLst>
            <a:path>
              <a:moveTo>
                <a:pt x="1460454" y="0"/>
              </a:moveTo>
              <a:lnTo>
                <a:pt x="1460454" y="41465"/>
              </a:lnTo>
              <a:lnTo>
                <a:pt x="0" y="41465"/>
              </a:lnTo>
              <a:lnTo>
                <a:pt x="0" y="1727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39F8B-F714-4349-A10E-CCECB1AEA897}">
      <dsp:nvSpPr>
        <dsp:cNvPr id="0" name=""/>
        <dsp:cNvSpPr/>
      </dsp:nvSpPr>
      <dsp:spPr>
        <a:xfrm>
          <a:off x="2131266" y="996501"/>
          <a:ext cx="2278808" cy="334722"/>
        </a:xfrm>
        <a:custGeom>
          <a:avLst/>
          <a:gdLst/>
          <a:ahLst/>
          <a:cxnLst/>
          <a:rect l="0" t="0" r="0" b="0"/>
          <a:pathLst>
            <a:path>
              <a:moveTo>
                <a:pt x="2278808" y="0"/>
              </a:moveTo>
              <a:lnTo>
                <a:pt x="2278808" y="203441"/>
              </a:lnTo>
              <a:lnTo>
                <a:pt x="0" y="203441"/>
              </a:lnTo>
              <a:lnTo>
                <a:pt x="0" y="3347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8467BD-F94A-4E08-B5E1-93D8CFEBFA5C}">
      <dsp:nvSpPr>
        <dsp:cNvPr id="0" name=""/>
        <dsp:cNvSpPr/>
      </dsp:nvSpPr>
      <dsp:spPr>
        <a:xfrm>
          <a:off x="3392480" y="371354"/>
          <a:ext cx="2035189" cy="625146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12 animals</a:t>
          </a:r>
        </a:p>
      </dsp:txBody>
      <dsp:txXfrm>
        <a:off x="3392480" y="371354"/>
        <a:ext cx="2035189" cy="625146"/>
      </dsp:txXfrm>
    </dsp:sp>
    <dsp:sp modelId="{5863BE3D-103A-486F-9B41-25D0BB19DCD8}">
      <dsp:nvSpPr>
        <dsp:cNvPr id="0" name=""/>
        <dsp:cNvSpPr/>
      </dsp:nvSpPr>
      <dsp:spPr>
        <a:xfrm>
          <a:off x="1506119" y="1331223"/>
          <a:ext cx="1250292" cy="625146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BST</a:t>
          </a:r>
        </a:p>
      </dsp:txBody>
      <dsp:txXfrm>
        <a:off x="1506119" y="1331223"/>
        <a:ext cx="1250292" cy="625146"/>
      </dsp:txXfrm>
    </dsp:sp>
    <dsp:sp modelId="{51254BA9-5391-4388-A873-63CA75C8FB7C}">
      <dsp:nvSpPr>
        <dsp:cNvPr id="0" name=""/>
        <dsp:cNvSpPr/>
      </dsp:nvSpPr>
      <dsp:spPr>
        <a:xfrm>
          <a:off x="45665" y="2129116"/>
          <a:ext cx="1250292" cy="625146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EN 0</a:t>
          </a:r>
        </a:p>
      </dsp:txBody>
      <dsp:txXfrm>
        <a:off x="45665" y="2129116"/>
        <a:ext cx="1250292" cy="625146"/>
      </dsp:txXfrm>
    </dsp:sp>
    <dsp:sp modelId="{FA2EC840-F4BE-4413-B874-F42639EF7400}">
      <dsp:nvSpPr>
        <dsp:cNvPr id="0" name=""/>
        <dsp:cNvSpPr/>
      </dsp:nvSpPr>
      <dsp:spPr>
        <a:xfrm>
          <a:off x="1515647" y="2146770"/>
          <a:ext cx="1250292" cy="625146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FF"/>
              </a:solidFill>
            </a:rPr>
            <a:t>EN20</a:t>
          </a:r>
          <a:endParaRPr lang="en-US" sz="2400" kern="1200" dirty="0">
            <a:solidFill>
              <a:srgbClr val="0000FF"/>
            </a:solidFill>
          </a:endParaRPr>
        </a:p>
      </dsp:txBody>
      <dsp:txXfrm>
        <a:off x="1515647" y="2146770"/>
        <a:ext cx="1250292" cy="625146"/>
      </dsp:txXfrm>
    </dsp:sp>
    <dsp:sp modelId="{78D44904-E2F8-49EB-9A37-3F10F8BD7919}">
      <dsp:nvSpPr>
        <dsp:cNvPr id="0" name=""/>
        <dsp:cNvSpPr/>
      </dsp:nvSpPr>
      <dsp:spPr>
        <a:xfrm>
          <a:off x="3028501" y="2146770"/>
          <a:ext cx="1250292" cy="625146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EN40</a:t>
          </a:r>
        </a:p>
      </dsp:txBody>
      <dsp:txXfrm>
        <a:off x="3028501" y="2146770"/>
        <a:ext cx="1250292" cy="625146"/>
      </dsp:txXfrm>
    </dsp:sp>
    <dsp:sp modelId="{709BFEEA-F080-4D94-AFF9-436494B3EA66}">
      <dsp:nvSpPr>
        <dsp:cNvPr id="0" name=""/>
        <dsp:cNvSpPr/>
      </dsp:nvSpPr>
      <dsp:spPr>
        <a:xfrm>
          <a:off x="6054210" y="1259062"/>
          <a:ext cx="1250292" cy="625146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No BST</a:t>
          </a:r>
        </a:p>
      </dsp:txBody>
      <dsp:txXfrm>
        <a:off x="6054210" y="1259062"/>
        <a:ext cx="1250292" cy="625146"/>
      </dsp:txXfrm>
    </dsp:sp>
    <dsp:sp modelId="{1BC6FB63-6286-48E8-89AB-A6CA6A575188}">
      <dsp:nvSpPr>
        <dsp:cNvPr id="0" name=""/>
        <dsp:cNvSpPr/>
      </dsp:nvSpPr>
      <dsp:spPr>
        <a:xfrm>
          <a:off x="4541355" y="2146770"/>
          <a:ext cx="1250292" cy="625146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EN 0</a:t>
          </a:r>
        </a:p>
      </dsp:txBody>
      <dsp:txXfrm>
        <a:off x="4541355" y="2146770"/>
        <a:ext cx="1250292" cy="625146"/>
      </dsp:txXfrm>
    </dsp:sp>
    <dsp:sp modelId="{A9E42EDD-E0BD-435E-AA96-D65DF6D2DD2E}">
      <dsp:nvSpPr>
        <dsp:cNvPr id="0" name=""/>
        <dsp:cNvSpPr/>
      </dsp:nvSpPr>
      <dsp:spPr>
        <a:xfrm>
          <a:off x="6054210" y="2146770"/>
          <a:ext cx="1250292" cy="625146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FF"/>
              </a:solidFill>
            </a:rPr>
            <a:t>EN20</a:t>
          </a:r>
          <a:endParaRPr lang="en-US" sz="2400" kern="1200" dirty="0">
            <a:solidFill>
              <a:srgbClr val="0000FF"/>
            </a:solidFill>
          </a:endParaRPr>
        </a:p>
      </dsp:txBody>
      <dsp:txXfrm>
        <a:off x="6054210" y="2146770"/>
        <a:ext cx="1250292" cy="625146"/>
      </dsp:txXfrm>
    </dsp:sp>
    <dsp:sp modelId="{CBBA220D-CEFA-4170-920B-F7782715A8E6}">
      <dsp:nvSpPr>
        <dsp:cNvPr id="0" name=""/>
        <dsp:cNvSpPr/>
      </dsp:nvSpPr>
      <dsp:spPr>
        <a:xfrm>
          <a:off x="7567064" y="2146770"/>
          <a:ext cx="1250292" cy="625146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rPr>
            <a:t>EN40</a:t>
          </a:r>
        </a:p>
      </dsp:txBody>
      <dsp:txXfrm>
        <a:off x="7567064" y="2146770"/>
        <a:ext cx="1250292" cy="6251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8991CE9-CF27-4796-944B-66A8C5ADE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170C-D62B-4D5D-895F-E4FA71630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7902E-3ACF-46C4-BC21-9D04871F9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99EA8-6F42-46EF-AD63-D665DA880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828D3-31B2-4D9C-BDE6-7397BC380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DA123-1330-470A-AE17-58E3706D6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85187-E7CB-4B2D-8562-2162E0F7F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F3E04-6B76-4584-A494-04DE41050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0AA19-520C-4BE4-93B7-FFAB4081A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2590B-E02C-4DCF-B494-1FA1FCC12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179BB-BB19-4239-AD9C-77D45ED22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61483-6DAF-42B3-89A2-5A2F08D04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B5FE163-2072-42C1-BC50-DE237D4F6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Relationship Id="rId3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1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2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D1B346-E6A7-426E-9CCD-450D4C5E801F}" type="slidenum">
              <a:rPr lang="en-US">
                <a:latin typeface="Arial" charset="0"/>
                <a:cs typeface="Arial" charset="0"/>
              </a:rPr>
              <a:pPr/>
              <a:t>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8107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C00000"/>
                </a:solidFill>
              </a:rPr>
              <a:t>Animal Nutrition Trials and Data Analysis</a:t>
            </a:r>
            <a:endParaRPr lang="en-US" sz="3600" dirty="0" smtClean="0">
              <a:solidFill>
                <a:srgbClr val="C00000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20" y="3929066"/>
            <a:ext cx="8604250" cy="17526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C00000"/>
                </a:solidFill>
              </a:rPr>
              <a:t>Dr. Shaukat Ali Bhatti</a:t>
            </a:r>
          </a:p>
          <a:p>
            <a:pPr eaLnBrk="1" hangingPunct="1"/>
            <a:r>
              <a:rPr lang="en-GB" sz="2400" dirty="0" smtClean="0">
                <a:solidFill>
                  <a:srgbClr val="006600"/>
                </a:solidFill>
              </a:rPr>
              <a:t>Institute of Animal Nutrition and Feed Technology</a:t>
            </a:r>
          </a:p>
          <a:p>
            <a:pPr eaLnBrk="1" hangingPunct="1"/>
            <a:r>
              <a:rPr lang="en-GB" sz="2400" dirty="0" smtClean="0">
                <a:solidFill>
                  <a:srgbClr val="006600"/>
                </a:solidFill>
              </a:rPr>
              <a:t>University of Agriculture, Faisalabad</a:t>
            </a:r>
            <a:endParaRPr lang="en-US" sz="2400" dirty="0" smtClean="0">
              <a:solidFill>
                <a:srgbClr val="006600"/>
              </a:solidFill>
            </a:endParaRPr>
          </a:p>
        </p:txBody>
      </p:sp>
      <p:pic>
        <p:nvPicPr>
          <p:cNvPr id="11269" name="Picture 12" descr="UA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500174"/>
            <a:ext cx="1614488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2590B-E02C-4DCF-B494-1FA1FCC12E4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4282" y="214290"/>
            <a:ext cx="871543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0" dirty="0" smtClean="0"/>
              <a:t>Feeding Value of Urea Treated Wheat Straw Ensiled with or without Acidified Molasses in </a:t>
            </a:r>
            <a:r>
              <a:rPr lang="en-US" sz="2400" b="0" i="1" dirty="0" err="1" smtClean="0"/>
              <a:t>Nili</a:t>
            </a:r>
            <a:r>
              <a:rPr lang="en-US" sz="2400" b="0" i="1" dirty="0" smtClean="0"/>
              <a:t>-Ravi Buffaloes</a:t>
            </a:r>
          </a:p>
          <a:p>
            <a:r>
              <a:rPr lang="en-US" sz="2400" i="1" dirty="0" smtClean="0">
                <a:solidFill>
                  <a:srgbClr val="006600"/>
                </a:solidFill>
              </a:rPr>
              <a:t>Asian-Aust. J. Anim. Sci. 2006. </a:t>
            </a:r>
            <a:r>
              <a:rPr lang="en-US" sz="2400" i="1" dirty="0" err="1" smtClean="0">
                <a:solidFill>
                  <a:srgbClr val="006600"/>
                </a:solidFill>
              </a:rPr>
              <a:t>Vol</a:t>
            </a:r>
            <a:r>
              <a:rPr lang="en-US" sz="2400" i="1" dirty="0" smtClean="0">
                <a:solidFill>
                  <a:srgbClr val="006600"/>
                </a:solidFill>
              </a:rPr>
              <a:t> 19, No. 5 : 645-650</a:t>
            </a:r>
            <a:endParaRPr lang="en-US" sz="2400" b="0" dirty="0">
              <a:solidFill>
                <a:srgbClr val="00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000240"/>
            <a:ext cx="871543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rgbClr val="C00000"/>
                </a:solidFill>
              </a:rPr>
              <a:t>Five Diets</a:t>
            </a:r>
          </a:p>
          <a:p>
            <a:endParaRPr lang="en-US" sz="2400" b="0" dirty="0" smtClean="0"/>
          </a:p>
          <a:p>
            <a:pPr marL="457200" indent="-4572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The control ration was balanced to contain 30% DM from </a:t>
            </a:r>
            <a:r>
              <a:rPr lang="en-US" sz="2400" b="0" dirty="0" err="1" smtClean="0"/>
              <a:t>UTWS</a:t>
            </a:r>
            <a:r>
              <a:rPr lang="en-US" sz="2400" b="0" dirty="0" smtClean="0"/>
              <a:t> ensiled without acidified molasses. </a:t>
            </a:r>
          </a:p>
          <a:p>
            <a:pPr marL="457200" indent="-4572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The other four diets were formulated to have 30, 40, 50 and 60% DM from </a:t>
            </a:r>
            <a:r>
              <a:rPr lang="en-US" sz="2400" b="0" dirty="0" err="1" smtClean="0"/>
              <a:t>UTWS</a:t>
            </a:r>
            <a:r>
              <a:rPr lang="en-US" sz="2400" b="0" dirty="0" smtClean="0"/>
              <a:t> ensiled with 6% acidified molasses</a:t>
            </a:r>
          </a:p>
          <a:p>
            <a:pPr marL="457200" indent="-4572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Data were analyzed using </a:t>
            </a:r>
            <a:r>
              <a:rPr lang="en-US" sz="2400" dirty="0" err="1" smtClean="0"/>
              <a:t>CRD</a:t>
            </a:r>
            <a:endParaRPr lang="en-US" sz="2400" dirty="0" smtClean="0"/>
          </a:p>
          <a:p>
            <a:pPr marL="457200" indent="-4572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Question:</a:t>
            </a:r>
            <a:r>
              <a:rPr lang="en-US" sz="2400" dirty="0" smtClean="0"/>
              <a:t> </a:t>
            </a:r>
            <a:r>
              <a:rPr lang="en-US" sz="2400" b="0" dirty="0" smtClean="0"/>
              <a:t>Which inclusion level supports better milk production?</a:t>
            </a:r>
            <a:endParaRPr lang="en-U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404BAB-AD08-4909-A7A7-43C36349A0CC}" type="slidenum">
              <a:rPr lang="en-US">
                <a:latin typeface="Arial" charset="0"/>
                <a:cs typeface="Arial" charset="0"/>
              </a:rPr>
              <a:pPr/>
              <a:t>11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059113" y="2349500"/>
            <a:ext cx="208743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2590B-E02C-4DCF-B494-1FA1FCC12E4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3" name="Diagram 2"/>
          <p:cNvGraphicFramePr/>
          <p:nvPr/>
        </p:nvGraphicFramePr>
        <p:xfrm>
          <a:off x="0" y="1785926"/>
          <a:ext cx="8820150" cy="314327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282" y="274638"/>
            <a:ext cx="8572560" cy="1143000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Effect of bST and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Enzose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 dry matter intake and production performance of buffaloes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802" y="3143248"/>
            <a:ext cx="2500330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smtClean="0">
                <a:solidFill>
                  <a:srgbClr val="C00000"/>
                </a:solidFill>
              </a:rPr>
              <a:t>EN: </a:t>
            </a:r>
            <a:r>
              <a:rPr lang="en-US" sz="2400" b="0" dirty="0" err="1" smtClean="0">
                <a:solidFill>
                  <a:srgbClr val="C00000"/>
                </a:solidFill>
              </a:rPr>
              <a:t>Enzose</a:t>
            </a:r>
            <a:endParaRPr lang="en-US" sz="2400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2590B-E02C-4DCF-B494-1FA1FCC12E4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4282" y="285728"/>
            <a:ext cx="864399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0" dirty="0" smtClean="0">
                <a:solidFill>
                  <a:srgbClr val="C00000"/>
                </a:solidFill>
              </a:rPr>
              <a:t>Questions: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Does bST increase </a:t>
            </a:r>
            <a:r>
              <a:rPr lang="en-US" sz="2400" b="0" dirty="0" err="1" smtClean="0"/>
              <a:t>DMI</a:t>
            </a:r>
            <a:r>
              <a:rPr lang="en-US" sz="2400" b="0" dirty="0" smtClean="0"/>
              <a:t> and or milk production in buffaloes?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What is safe level inclusion level of </a:t>
            </a:r>
            <a:r>
              <a:rPr lang="en-US" sz="2400" b="0" dirty="0" err="1" smtClean="0"/>
              <a:t>Enzose</a:t>
            </a:r>
            <a:r>
              <a:rPr lang="en-US" sz="2400" b="0" dirty="0" smtClean="0"/>
              <a:t> in buffalo feeding?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Do bST and </a:t>
            </a:r>
            <a:r>
              <a:rPr lang="en-US" sz="2400" b="0" dirty="0" err="1" smtClean="0"/>
              <a:t>Enzose</a:t>
            </a:r>
            <a:r>
              <a:rPr lang="en-US" sz="2400" b="0" dirty="0" smtClean="0"/>
              <a:t> interact to influence </a:t>
            </a:r>
            <a:r>
              <a:rPr lang="en-US" sz="2400" b="0" dirty="0" err="1" smtClean="0"/>
              <a:t>DMI</a:t>
            </a:r>
            <a:r>
              <a:rPr lang="en-US" sz="2400" b="0" dirty="0" smtClean="0"/>
              <a:t> or milk production?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C00000"/>
                </a:solidFill>
              </a:rPr>
              <a:t>With simple </a:t>
            </a:r>
            <a:r>
              <a:rPr lang="en-US" sz="2400" b="0" dirty="0" err="1" smtClean="0">
                <a:solidFill>
                  <a:srgbClr val="C00000"/>
                </a:solidFill>
              </a:rPr>
              <a:t>CRD</a:t>
            </a:r>
            <a:r>
              <a:rPr lang="en-US" sz="2400" b="0" dirty="0" smtClean="0">
                <a:solidFill>
                  <a:srgbClr val="C00000"/>
                </a:solidFill>
              </a:rPr>
              <a:t> the above questions can’t be answered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Factorial arrangement is needed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Data analyzed  using </a:t>
            </a:r>
            <a:r>
              <a:rPr lang="en-US" sz="2400" b="0" dirty="0" err="1" smtClean="0"/>
              <a:t>CRD</a:t>
            </a:r>
            <a:r>
              <a:rPr lang="en-US" sz="2400" b="0" dirty="0" smtClean="0"/>
              <a:t> in  a 2 x 2 factorial arrangement</a:t>
            </a:r>
          </a:p>
          <a:p>
            <a:pPr marL="457200" indent="-457200">
              <a:spcAft>
                <a:spcPts val="1200"/>
              </a:spcAft>
            </a:pPr>
            <a:endParaRPr lang="en-U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F2B5D4-E2B6-4744-9AB1-4571214FC294}" type="slidenum">
              <a:rPr lang="en-US">
                <a:latin typeface="Arial" charset="0"/>
                <a:cs typeface="Arial" charset="0"/>
              </a:rPr>
              <a:pPr/>
              <a:t>14</a:t>
            </a:fld>
            <a:endParaRPr lang="en-US">
              <a:latin typeface="Arial" charset="0"/>
              <a:cs typeface="Arial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95288" y="288925"/>
          <a:ext cx="8280400" cy="5283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857357" y="2714620"/>
            <a:ext cx="242889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 err="1"/>
              <a:t>Enzose</a:t>
            </a:r>
            <a:r>
              <a:rPr lang="en-US" sz="2000" b="0" dirty="0"/>
              <a:t> : P= 0.003</a:t>
            </a:r>
          </a:p>
          <a:p>
            <a:pPr>
              <a:spcBef>
                <a:spcPct val="50000"/>
              </a:spcBef>
            </a:pPr>
            <a:r>
              <a:rPr lang="en-US" sz="2000" b="0" dirty="0"/>
              <a:t>bST: P= 0.02</a:t>
            </a:r>
          </a:p>
          <a:p>
            <a:pPr>
              <a:spcBef>
                <a:spcPct val="50000"/>
              </a:spcBef>
            </a:pPr>
            <a:r>
              <a:rPr lang="en-US" sz="2000" b="0" dirty="0"/>
              <a:t>Interaction = 0.78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1571604" y="5786454"/>
            <a:ext cx="5357850" cy="3574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dirty="0" smtClean="0">
                <a:solidFill>
                  <a:srgbClr val="006600"/>
                </a:solidFill>
              </a:rPr>
              <a:t>Does this graph answer my question?</a:t>
            </a:r>
            <a:endParaRPr lang="en-US" sz="2400" b="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141EDE-5550-4D3D-8A2D-3ECA16658EE1}" type="slidenum">
              <a:rPr lang="en-US">
                <a:latin typeface="Arial" charset="0"/>
                <a:cs typeface="Arial" charset="0"/>
              </a:rPr>
              <a:pPr/>
              <a:t>15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3059113" y="2205038"/>
            <a:ext cx="21948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Example III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65ED34-74C8-4A9D-9815-6A7FE6CD9308}" type="slidenum">
              <a:rPr lang="en-US">
                <a:latin typeface="Arial" charset="0"/>
                <a:cs typeface="Arial" charset="0"/>
              </a:rPr>
              <a:pPr/>
              <a:t>16</a:t>
            </a:fld>
            <a:endParaRPr lang="en-US">
              <a:latin typeface="Arial" charset="0"/>
              <a:cs typeface="Arial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215900" y="1141413"/>
          <a:ext cx="8820150" cy="473551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14" name="Text Box 21"/>
          <p:cNvSpPr txBox="1">
            <a:spLocks noChangeArrowheads="1"/>
          </p:cNvSpPr>
          <p:nvPr/>
        </p:nvSpPr>
        <p:spPr bwMode="auto">
          <a:xfrm>
            <a:off x="395320" y="285728"/>
            <a:ext cx="87487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rgbClr val="C00000"/>
                </a:solidFill>
              </a:rPr>
              <a:t>Effect of different feeding regimens on the growth performance of Sahiwal Calves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2590B-E02C-4DCF-B494-1FA1FCC12E4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4282" y="285728"/>
            <a:ext cx="86439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0" dirty="0" smtClean="0">
                <a:solidFill>
                  <a:srgbClr val="C00000"/>
                </a:solidFill>
              </a:rPr>
              <a:t>Questions: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Is milk replacer cheaper to feed than milk in calves?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Is concentrate better when fed alone or with hay to pre-weaning calves?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Which single treatment combination is more economical than others?</a:t>
            </a:r>
            <a:endParaRPr lang="en-U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142A9A-3DD9-4E98-A9FC-964FE0873123}" type="slidenum">
              <a:rPr lang="en-US">
                <a:latin typeface="Arial" charset="0"/>
                <a:cs typeface="Arial" charset="0"/>
              </a:rPr>
              <a:pPr/>
              <a:t>18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853281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rgbClr val="006600"/>
                </a:solidFill>
              </a:rPr>
              <a:t>STAT ANALYSIS</a:t>
            </a:r>
            <a:r>
              <a:rPr lang="en-US" sz="2400" b="0" dirty="0"/>
              <a:t> 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DIFFERENT OPTIONS:</a:t>
            </a:r>
          </a:p>
          <a:p>
            <a:pPr>
              <a:spcBef>
                <a:spcPct val="50000"/>
              </a:spcBef>
            </a:pPr>
            <a:r>
              <a:rPr lang="en-US" sz="2400" b="0" dirty="0" err="1">
                <a:solidFill>
                  <a:srgbClr val="006600"/>
                </a:solidFill>
              </a:rPr>
              <a:t>CRD</a:t>
            </a:r>
            <a:endParaRPr lang="en-US" sz="2400" b="0" dirty="0">
              <a:solidFill>
                <a:srgbClr val="0066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b="0" dirty="0" smtClean="0"/>
              <a:t>Treatment </a:t>
            </a:r>
            <a:r>
              <a:rPr lang="en-US" sz="2400" b="0" dirty="0"/>
              <a:t>I = Milk and SR</a:t>
            </a:r>
          </a:p>
          <a:p>
            <a:pPr>
              <a:spcBef>
                <a:spcPct val="50000"/>
              </a:spcBef>
            </a:pPr>
            <a:r>
              <a:rPr lang="en-US" sz="2400" b="0" dirty="0" smtClean="0"/>
              <a:t>Treatment </a:t>
            </a:r>
            <a:r>
              <a:rPr lang="en-US" sz="2400" b="0" dirty="0"/>
              <a:t>II = Milk and Hay</a:t>
            </a:r>
          </a:p>
          <a:p>
            <a:pPr>
              <a:spcBef>
                <a:spcPct val="50000"/>
              </a:spcBef>
            </a:pPr>
            <a:r>
              <a:rPr lang="en-US" sz="2400" b="0" dirty="0" smtClean="0"/>
              <a:t>Treatment </a:t>
            </a:r>
            <a:r>
              <a:rPr lang="en-US" sz="2400" b="0" dirty="0"/>
              <a:t>III = </a:t>
            </a:r>
            <a:r>
              <a:rPr lang="en-US" sz="2400" b="0" dirty="0" err="1"/>
              <a:t>MR</a:t>
            </a:r>
            <a:r>
              <a:rPr lang="en-US" sz="2400" b="0" dirty="0"/>
              <a:t> and SR</a:t>
            </a:r>
          </a:p>
          <a:p>
            <a:pPr>
              <a:spcBef>
                <a:spcPct val="50000"/>
              </a:spcBef>
            </a:pPr>
            <a:r>
              <a:rPr lang="en-US" sz="2400" b="0" dirty="0" smtClean="0"/>
              <a:t>Treatment </a:t>
            </a:r>
            <a:r>
              <a:rPr lang="en-US" sz="2400" b="0" dirty="0"/>
              <a:t>IV = </a:t>
            </a:r>
            <a:r>
              <a:rPr lang="en-US" sz="2400" b="0" dirty="0" err="1"/>
              <a:t>MR</a:t>
            </a:r>
            <a:r>
              <a:rPr lang="en-US" sz="2400" b="0" dirty="0"/>
              <a:t> and Hay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Birth weight as Covariance</a:t>
            </a:r>
            <a:r>
              <a:rPr lang="en-US" sz="2400" b="0" dirty="0" smtClean="0"/>
              <a:t>????</a:t>
            </a:r>
          </a:p>
          <a:p>
            <a:pPr>
              <a:spcBef>
                <a:spcPct val="50000"/>
              </a:spcBef>
            </a:pPr>
            <a:r>
              <a:rPr lang="en-US" sz="2400" b="0" dirty="0" smtClean="0">
                <a:solidFill>
                  <a:srgbClr val="C00000"/>
                </a:solidFill>
              </a:rPr>
              <a:t>But with design I can’t answer my first two questions</a:t>
            </a:r>
            <a:endParaRPr lang="en-US" sz="2400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DD01EC-A24C-426C-B7BE-BC75C7FFE636}" type="slidenum">
              <a:rPr lang="en-US">
                <a:latin typeface="Arial" charset="0"/>
                <a:cs typeface="Arial" charset="0"/>
              </a:rPr>
              <a:pPr/>
              <a:t>19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285720" y="357166"/>
            <a:ext cx="8643998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 err="1">
                <a:solidFill>
                  <a:srgbClr val="006600"/>
                </a:solidFill>
              </a:rPr>
              <a:t>RCBD</a:t>
            </a:r>
            <a:endParaRPr lang="en-US" sz="2400" b="0" dirty="0">
              <a:solidFill>
                <a:srgbClr val="0066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b="0" dirty="0"/>
              <a:t>Milk and Milk Replacer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Sex as </a:t>
            </a:r>
            <a:r>
              <a:rPr lang="en-US" sz="2400" b="0" dirty="0" smtClean="0"/>
              <a:t>Blocks</a:t>
            </a:r>
          </a:p>
          <a:p>
            <a:pPr>
              <a:spcBef>
                <a:spcPct val="50000"/>
              </a:spcBef>
            </a:pPr>
            <a:r>
              <a:rPr lang="en-US" sz="2400" b="0" dirty="0" smtClean="0">
                <a:solidFill>
                  <a:srgbClr val="006600"/>
                </a:solidFill>
              </a:rPr>
              <a:t>If I know the sex had an effect and I want to exclude its effect</a:t>
            </a:r>
            <a:endParaRPr lang="en-US" sz="2400" b="0" dirty="0">
              <a:solidFill>
                <a:srgbClr val="006600"/>
              </a:solidFill>
            </a:endParaRPr>
          </a:p>
          <a:p>
            <a:pPr>
              <a:spcBef>
                <a:spcPct val="50000"/>
              </a:spcBef>
            </a:pPr>
            <a:endParaRPr lang="en-US" sz="2400" b="0" dirty="0"/>
          </a:p>
          <a:p>
            <a:pPr>
              <a:spcBef>
                <a:spcPct val="50000"/>
              </a:spcBef>
            </a:pPr>
            <a:r>
              <a:rPr lang="en-US" sz="2400" b="0" dirty="0" err="1">
                <a:solidFill>
                  <a:srgbClr val="006600"/>
                </a:solidFill>
              </a:rPr>
              <a:t>CRD</a:t>
            </a:r>
            <a:endParaRPr lang="en-US" sz="2400" b="0" dirty="0">
              <a:solidFill>
                <a:srgbClr val="0066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b="0" dirty="0"/>
              <a:t>2 x 2 Factorial Arrangement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Factor I: Liquid Diet, Milk </a:t>
            </a:r>
            <a:r>
              <a:rPr lang="en-US" sz="2400" b="0" dirty="0" err="1"/>
              <a:t>vs</a:t>
            </a:r>
            <a:r>
              <a:rPr lang="en-US" sz="2400" b="0" dirty="0"/>
              <a:t> milk replacer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Factor II: Starter ration+ Hay </a:t>
            </a:r>
            <a:r>
              <a:rPr lang="en-US" sz="2400" b="0" dirty="0" err="1"/>
              <a:t>vs</a:t>
            </a:r>
            <a:r>
              <a:rPr lang="en-US" sz="2400" b="0" dirty="0"/>
              <a:t> Hay </a:t>
            </a:r>
            <a:r>
              <a:rPr lang="en-US" sz="2400" b="0" dirty="0" smtClean="0"/>
              <a:t>only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6600"/>
                </a:solidFill>
              </a:rPr>
              <a:t>This design will answer all the posed questions</a:t>
            </a:r>
            <a:endParaRPr lang="en-US" sz="24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DCE532-560C-4031-B0CE-0E1735FB6382}" type="slidenum">
              <a:rPr lang="en-US">
                <a:latin typeface="Arial" charset="0"/>
                <a:cs typeface="Arial" charset="0"/>
              </a:rPr>
              <a:pPr/>
              <a:t>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125413"/>
            <a:ext cx="3024187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C00000"/>
                </a:solidFill>
              </a:rPr>
              <a:t>Statistics</a:t>
            </a:r>
            <a:endParaRPr lang="en-US" sz="3600" dirty="0" smtClean="0">
              <a:solidFill>
                <a:srgbClr val="C000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1341438"/>
            <a:ext cx="8723343" cy="5257800"/>
          </a:xfrm>
        </p:spPr>
        <p:txBody>
          <a:bodyPr/>
          <a:lstStyle/>
          <a:p>
            <a:pPr eaLnBrk="1" hangingPunct="1"/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Research tool</a:t>
            </a:r>
          </a:p>
          <a:p>
            <a:pPr eaLnBrk="1" hangingPunct="1"/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Deals with the collection, organization, analysis, and interpretation of data. </a:t>
            </a:r>
          </a:p>
          <a:p>
            <a:pPr eaLnBrk="1" hangingPunct="1"/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Useful in drawing meaningful conclusions from a set of data</a:t>
            </a:r>
          </a:p>
          <a:p>
            <a:pPr eaLnBrk="1" hangingPunct="1"/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You can make the data look the way you like, if you know how to do it (misuse)</a:t>
            </a:r>
          </a:p>
          <a:p>
            <a:pPr eaLnBrk="1" hangingPunct="1"/>
            <a:r>
              <a:rPr lang="en-GB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Should  know why you are using?</a:t>
            </a:r>
          </a:p>
          <a:p>
            <a:pPr eaLnBrk="1" hangingPunct="1"/>
            <a:r>
              <a:rPr lang="en-GB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Should have focused questions to answer </a:t>
            </a:r>
          </a:p>
          <a:p>
            <a:pPr eaLnBrk="1" hangingPunct="1"/>
            <a:r>
              <a:rPr lang="en-GB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Don’t report all possible relationships among all treatments </a:t>
            </a:r>
            <a:r>
              <a:rPr lang="en-GB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Graph</a:t>
            </a:r>
            <a:endParaRPr lang="en-GB" sz="2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GB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Just focus on objective questions</a:t>
            </a:r>
          </a:p>
          <a:p>
            <a:pPr eaLnBrk="1" hangingPunct="1"/>
            <a:r>
              <a:rPr lang="en-GB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Don’t get biased to get ‘significant results’</a:t>
            </a:r>
          </a:p>
          <a:p>
            <a:pPr eaLnBrk="1" hangingPunct="1"/>
            <a:r>
              <a:rPr lang="en-GB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Are we ready for that?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2590B-E02C-4DCF-B494-1FA1FCC12E4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4281" y="785793"/>
          <a:ext cx="8809182" cy="3175657"/>
        </p:xfrm>
        <a:graphic>
          <a:graphicData uri="http://schemas.openxmlformats.org/drawingml/2006/table">
            <a:tbl>
              <a:tblPr/>
              <a:tblGrid>
                <a:gridCol w="1842135"/>
                <a:gridCol w="1060203"/>
                <a:gridCol w="1060203"/>
                <a:gridCol w="1060203"/>
                <a:gridCol w="1060203"/>
                <a:gridCol w="908745"/>
                <a:gridCol w="908745"/>
                <a:gridCol w="908745"/>
              </a:tblGrid>
              <a:tr h="62341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Intake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Milk vs MR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SR+H vs Hay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F1*F2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Milk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SR+H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Hay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199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Milk /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MR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litre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217.5±1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184.5±1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209.9±1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192.0±1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0.001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1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SR  (kg)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25.0±2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22.1±2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23.6±2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0.36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N/A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N/A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1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Hay (kg)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21.3±1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18.4±1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17.8±1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21.9±1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260023" y="142852"/>
            <a:ext cx="29546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MAIN EFFECTS	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4357694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rgbClr val="006600"/>
                </a:solidFill>
                <a:latin typeface="Comic Sans MS" pitchFamily="66" charset="0"/>
              </a:rPr>
              <a:t>Look: How my questions are answered from this Table?</a:t>
            </a:r>
            <a:endParaRPr lang="en-US" sz="2400" b="0" dirty="0">
              <a:solidFill>
                <a:srgbClr val="0066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2590B-E02C-4DCF-B494-1FA1FCC12E4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4282" y="785794"/>
          <a:ext cx="8832272" cy="3048000"/>
        </p:xfrm>
        <a:graphic>
          <a:graphicData uri="http://schemas.openxmlformats.org/drawingml/2006/table">
            <a:tbl>
              <a:tblPr/>
              <a:tblGrid>
                <a:gridCol w="3027661"/>
                <a:gridCol w="761854"/>
                <a:gridCol w="761854"/>
                <a:gridCol w="884255"/>
                <a:gridCol w="844386"/>
                <a:gridCol w="831704"/>
                <a:gridCol w="831704"/>
                <a:gridCol w="888854"/>
              </a:tblGrid>
              <a:tr h="419698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Parameters</a:t>
                      </a:r>
                    </a:p>
                  </a:txBody>
                  <a:tcPr marL="63427" marR="634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Milk vs MR</a:t>
                      </a: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SR+H vs Hay</a:t>
                      </a: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F1</a:t>
                      </a: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F2</a:t>
                      </a: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F1*F2</a:t>
                      </a: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Milk </a:t>
                      </a: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MR</a:t>
                      </a: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SR+H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Hay</a:t>
                      </a: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weight gain (kg)</a:t>
                      </a: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30.0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13.6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26.1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17.5±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0.001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0.01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0.66</a:t>
                      </a: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feeding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cost (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6935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3842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5878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4898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0.001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0.44</a:t>
                      </a: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Feed Cost/kg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236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323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232    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327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0.005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0.005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0.005</a:t>
                      </a:r>
                    </a:p>
                  </a:txBody>
                  <a:tcPr marL="63427" marR="634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285720" y="214290"/>
            <a:ext cx="25346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Simple effects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4357694"/>
            <a:ext cx="84296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6600"/>
                </a:solidFill>
                <a:latin typeface="Comic Sans MS" pitchFamily="66" charset="0"/>
              </a:rPr>
              <a:t>What does this Table tells me?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6600"/>
                </a:solidFill>
                <a:latin typeface="Comic Sans MS" pitchFamily="66" charset="0"/>
              </a:rPr>
              <a:t>Which question is answered in this table?</a:t>
            </a:r>
            <a:endParaRPr lang="en-US" sz="2400" b="0" dirty="0">
              <a:solidFill>
                <a:srgbClr val="0066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E75A76-8854-4034-A867-6ECD6257FC77}" type="slidenum">
              <a:rPr lang="en-US">
                <a:latin typeface="Arial" charset="0"/>
                <a:cs typeface="Arial" charset="0"/>
              </a:rPr>
              <a:pPr/>
              <a:t>22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84" y="2714620"/>
            <a:ext cx="3960812" cy="8509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00FF"/>
                </a:solidFill>
              </a:rPr>
              <a:t>Growth Trials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285BD6-A9F1-4A93-9D92-C55A9148414D}" type="slidenum">
              <a:rPr lang="en-US">
                <a:latin typeface="Arial" charset="0"/>
                <a:cs typeface="Arial" charset="0"/>
              </a:rPr>
              <a:pPr/>
              <a:t>23</a:t>
            </a:fld>
            <a:endParaRPr lang="en-US">
              <a:latin typeface="Arial" charset="0"/>
              <a:cs typeface="Arial" charset="0"/>
            </a:endParaRP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214282" y="627063"/>
          <a:ext cx="8715436" cy="560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2590B-E02C-4DCF-B494-1FA1FCC12E4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28596" y="500042"/>
            <a:ext cx="8229600" cy="557216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Repeated measure analysis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does it mean?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b="0" kern="0" dirty="0" smtClean="0">
                <a:latin typeface="+mn-lt"/>
                <a:cs typeface="+mn-cs"/>
              </a:rPr>
              <a:t>When a reading is repeatedly taken on the same object/experimental unit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2400" b="0" kern="0" dirty="0" smtClean="0">
                <a:latin typeface="+mn-lt"/>
                <a:cs typeface="+mn-cs"/>
              </a:rPr>
              <a:t>Each weight measurement is influenced </a:t>
            </a:r>
            <a:r>
              <a:rPr lang="en-US" sz="2400" b="0" kern="0" dirty="0" smtClean="0"/>
              <a:t>not only </a:t>
            </a:r>
            <a:r>
              <a:rPr lang="en-US" sz="2400" b="0" kern="0" dirty="0" smtClean="0">
                <a:latin typeface="+mn-lt"/>
                <a:cs typeface="+mn-cs"/>
              </a:rPr>
              <a:t>by the treatments applied but also because of its previous weight</a:t>
            </a:r>
          </a:p>
          <a:p>
            <a:pPr marL="342900" lvl="0" indent="-3429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2400" b="0" kern="0" dirty="0" smtClean="0">
                <a:latin typeface="+mn-lt"/>
                <a:cs typeface="+mn-cs"/>
              </a:rPr>
              <a:t>Other example</a:t>
            </a:r>
          </a:p>
          <a:p>
            <a:pPr marL="342900" lvl="0" indent="-3429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Taking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blood sample from the same animal over different intervals (Hours of the day/ Days/weeks)</a:t>
            </a:r>
          </a:p>
          <a:p>
            <a:pPr marL="342900" lvl="0" indent="-3429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use repeated measure analysis</a:t>
            </a:r>
          </a:p>
          <a:p>
            <a:pPr marL="342900" lvl="0" indent="-3429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2400" b="0" kern="0" baseline="0" dirty="0" smtClean="0">
                <a:latin typeface="+mn-lt"/>
                <a:cs typeface="+mn-cs"/>
              </a:rPr>
              <a:t>Some</a:t>
            </a:r>
            <a:r>
              <a:rPr lang="en-US" sz="2400" b="0" kern="0" dirty="0" smtClean="0">
                <a:latin typeface="+mn-lt"/>
                <a:cs typeface="+mn-cs"/>
              </a:rPr>
              <a:t> journals require it; will not accept paper without it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2590B-E02C-4DCF-B494-1FA1FCC12E4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55963" y="1933575"/>
            <a:ext cx="223651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IV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9142ED-276B-4BFF-808F-75CBF53D21F6}" type="slidenum">
              <a:rPr lang="en-US">
                <a:latin typeface="Arial" charset="0"/>
                <a:cs typeface="Arial" charset="0"/>
              </a:rPr>
              <a:pPr/>
              <a:t>26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6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64660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/>
              <a:t>Effect of Intake level and forage source on kinetics of fibre </a:t>
            </a:r>
            <a:r>
              <a:rPr lang="en-US" sz="2800" b="0" dirty="0" smtClean="0"/>
              <a:t>digestion</a:t>
            </a:r>
          </a:p>
          <a:p>
            <a:pPr algn="r">
              <a:spcBef>
                <a:spcPct val="50000"/>
              </a:spcBef>
            </a:pPr>
            <a:r>
              <a:rPr lang="pl-PL" sz="2800" i="1" dirty="0" smtClean="0"/>
              <a:t>J ANIM SCI 2008, 86:134-145.</a:t>
            </a:r>
            <a:endParaRPr lang="en-US" sz="2800" b="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214282" y="2285992"/>
          <a:ext cx="8605868" cy="350046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584D79-E1B4-47E6-BCEB-D43B1B2F3E37}" type="slidenum">
              <a:rPr lang="en-US" smtClean="0">
                <a:latin typeface="Arial" charset="0"/>
                <a:cs typeface="Arial" charset="0"/>
              </a:rPr>
              <a:pPr/>
              <a:t>27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1763713" y="692150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714348" y="1142984"/>
            <a:ext cx="771530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/>
              <a:t>Wanted to see the effect of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/>
              <a:t> forage source and intake level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/>
              <a:t>I had only four animals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/>
              <a:t>So I had no choice except to use </a:t>
            </a:r>
            <a:r>
              <a:rPr lang="en-US" sz="2400" b="0" dirty="0"/>
              <a:t>4 x 4 Latin Square </a:t>
            </a:r>
            <a:r>
              <a:rPr lang="en-US" sz="2400" b="0" dirty="0" smtClean="0"/>
              <a:t>design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/>
              <a:t>But also wanted to see the effect of forage source and intake level</a:t>
            </a:r>
            <a:endParaRPr lang="en-US" sz="2400" b="0" dirty="0"/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/>
              <a:t>2 x 2 factorial </a:t>
            </a:r>
            <a:r>
              <a:rPr lang="en-US" sz="2400" b="0" dirty="0" smtClean="0"/>
              <a:t>Arrangement with 4 x 4 LSD</a:t>
            </a:r>
            <a:endParaRPr lang="en-US" sz="2400" b="0" dirty="0"/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/>
              <a:t>Factor I: Forage Source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/>
              <a:t>Factor II: Intake level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285728"/>
            <a:ext cx="67151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C00000"/>
                </a:solidFill>
              </a:rPr>
              <a:t>Choice of experimental Design</a:t>
            </a:r>
            <a:endParaRPr lang="en-US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2590B-E02C-4DCF-B494-1FA1FCC12E4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55963" y="1933575"/>
            <a:ext cx="212910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V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2590B-E02C-4DCF-B494-1FA1FCC12E4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214290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0" dirty="0" smtClean="0">
                <a:solidFill>
                  <a:srgbClr val="C00000"/>
                </a:solidFill>
              </a:rPr>
              <a:t>Effects of Varying Forage and Concentrate Carbohydrates on Nutrient Digestibilities and Milk Production by Dairy COWS</a:t>
            </a:r>
          </a:p>
          <a:p>
            <a:pPr algn="r"/>
            <a:r>
              <a:rPr lang="en-US" sz="2400" b="0" dirty="0" smtClean="0">
                <a:solidFill>
                  <a:srgbClr val="C00000"/>
                </a:solidFill>
              </a:rPr>
              <a:t>J Dairy </a:t>
            </a:r>
            <a:r>
              <a:rPr lang="en-US" sz="2400" b="0" dirty="0" err="1" smtClean="0">
                <a:solidFill>
                  <a:srgbClr val="C00000"/>
                </a:solidFill>
              </a:rPr>
              <a:t>Sci</a:t>
            </a:r>
            <a:r>
              <a:rPr lang="en-US" sz="2400" b="0" dirty="0" smtClean="0">
                <a:solidFill>
                  <a:srgbClr val="C00000"/>
                </a:solidFill>
              </a:rPr>
              <a:t>  1992, 75: 1533</a:t>
            </a:r>
            <a:endParaRPr lang="en-US" sz="2400" b="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143116"/>
            <a:ext cx="892971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Only Five Experimental animals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Five Experimental Diets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Cows were fed for five periods, each of which lasted 4 wk. The first 2 wk were for dietary adaptation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Use  Latin Square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Possible in lactating animals, too</a:t>
            </a:r>
            <a:endParaRPr lang="en-U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2590B-E02C-4DCF-B494-1FA1FCC12E4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4282" y="214290"/>
            <a:ext cx="8715436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0" dirty="0" smtClean="0">
                <a:solidFill>
                  <a:srgbClr val="C00000"/>
                </a:solidFill>
              </a:rPr>
              <a:t>Focused questions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Does weaning age affect the growth of calves?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If yes, which weaning age is more economical?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Does milk replacer supports the same growth of calves as on milk?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Does better feeding during pre-weaning affects post-weaning performance of replacement heifers?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What is cost of veal production on different feeding regimens?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Can age at calving of buffaloes be reduced through better feeding and management?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What is growth rate of livestock on concentrate VS forage?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0" dirty="0" smtClean="0"/>
              <a:t>Is raising of livestock  more economical on concentrates?</a:t>
            </a:r>
            <a:endParaRPr lang="en-U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C98E94-1756-4806-ACC3-D8DF97EE3E43}" type="slidenum">
              <a:rPr lang="en-US">
                <a:latin typeface="Arial" charset="0"/>
                <a:cs typeface="Arial" charset="0"/>
              </a:rPr>
              <a:pPr/>
              <a:t>30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3255963" y="1933575"/>
            <a:ext cx="223651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VI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81DF16-A1DE-4945-986C-DA77347A256A}" type="slidenum">
              <a:rPr lang="en-US">
                <a:latin typeface="Arial" charset="0"/>
                <a:cs typeface="Arial" charset="0"/>
              </a:rPr>
              <a:pPr/>
              <a:t>31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250825" y="158750"/>
            <a:ext cx="88201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rgbClr val="C00000"/>
                </a:solidFill>
                <a:ea typeface="SimSun" pitchFamily="2" charset="-122"/>
              </a:rPr>
              <a:t>Economic feasibility of  raising </a:t>
            </a:r>
            <a:r>
              <a:rPr lang="en-US" altLang="zh-CN" sz="2400" b="0" dirty="0" err="1">
                <a:solidFill>
                  <a:srgbClr val="C00000"/>
                </a:solidFill>
                <a:ea typeface="SimSun" pitchFamily="2" charset="-122"/>
              </a:rPr>
              <a:t>Lohi</a:t>
            </a:r>
            <a:r>
              <a:rPr lang="en-US" altLang="zh-CN" sz="2400" b="0" dirty="0">
                <a:solidFill>
                  <a:srgbClr val="C00000"/>
                </a:solidFill>
                <a:ea typeface="SimSun" pitchFamily="2" charset="-122"/>
              </a:rPr>
              <a:t> sheep and </a:t>
            </a:r>
            <a:r>
              <a:rPr lang="en-US" altLang="zh-CN" sz="2400" b="0" dirty="0" err="1">
                <a:solidFill>
                  <a:srgbClr val="C00000"/>
                </a:solidFill>
                <a:ea typeface="SimSun" pitchFamily="2" charset="-122"/>
              </a:rPr>
              <a:t>Beetal</a:t>
            </a:r>
            <a:r>
              <a:rPr lang="en-US" altLang="zh-CN" sz="2400" b="0" dirty="0">
                <a:solidFill>
                  <a:srgbClr val="C00000"/>
                </a:solidFill>
                <a:ea typeface="SimSun" pitchFamily="2" charset="-122"/>
              </a:rPr>
              <a:t> goats for meat production under high input system </a:t>
            </a:r>
            <a:r>
              <a:rPr lang="en-US" sz="2400" b="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23850" y="1285860"/>
            <a:ext cx="88201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rgbClr val="006600"/>
                </a:solidFill>
              </a:rPr>
              <a:t>Effect of different protein levels on the performance of </a:t>
            </a:r>
            <a:r>
              <a:rPr lang="en-US" sz="2400" b="0" dirty="0" err="1">
                <a:solidFill>
                  <a:srgbClr val="006600"/>
                </a:solidFill>
              </a:rPr>
              <a:t>Lohi</a:t>
            </a:r>
            <a:r>
              <a:rPr lang="en-US" sz="2400" b="0" dirty="0">
                <a:solidFill>
                  <a:srgbClr val="006600"/>
                </a:solidFill>
              </a:rPr>
              <a:t> Sheep with or without </a:t>
            </a:r>
            <a:r>
              <a:rPr lang="en-US" sz="2400" b="0" dirty="0" err="1">
                <a:solidFill>
                  <a:srgbClr val="006600"/>
                </a:solidFill>
              </a:rPr>
              <a:t>ionophores</a:t>
            </a:r>
            <a:r>
              <a:rPr lang="en-US" sz="2400" b="0" dirty="0">
                <a:solidFill>
                  <a:srgbClr val="006600"/>
                </a:solidFill>
              </a:rPr>
              <a:t> and Probiotics 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57158" y="2565400"/>
            <a:ext cx="878684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/>
              <a:t>Treatments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Fodder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Concentrate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LP MP HP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With or without Ionophores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With or without Probiotics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51529E-2925-4B1C-BEE0-A22C7F1E4BEB}" type="slidenum">
              <a:rPr lang="en-US">
                <a:latin typeface="Arial" charset="0"/>
                <a:cs typeface="Arial" charset="0"/>
              </a:rPr>
              <a:pPr/>
              <a:t>32</a:t>
            </a:fld>
            <a:endParaRPr lang="en-US">
              <a:latin typeface="Arial" charset="0"/>
              <a:cs typeface="Arial" charset="0"/>
            </a:endParaRPr>
          </a:p>
        </p:txBody>
      </p:sp>
      <p:graphicFrame>
        <p:nvGraphicFramePr>
          <p:cNvPr id="40041" name="Group 105"/>
          <p:cNvGraphicFramePr>
            <a:graphicFrameLocks noGrp="1"/>
          </p:cNvGraphicFramePr>
          <p:nvPr/>
        </p:nvGraphicFramePr>
        <p:xfrm>
          <a:off x="323850" y="1541463"/>
          <a:ext cx="8713788" cy="2103438"/>
        </p:xfrm>
        <a:graphic>
          <a:graphicData uri="http://schemas.openxmlformats.org/drawingml/2006/table">
            <a:tbl>
              <a:tblPr/>
              <a:tblGrid>
                <a:gridCol w="1152525"/>
                <a:gridCol w="792163"/>
                <a:gridCol w="619125"/>
                <a:gridCol w="892175"/>
                <a:gridCol w="938212"/>
                <a:gridCol w="912813"/>
                <a:gridCol w="914400"/>
                <a:gridCol w="914400"/>
                <a:gridCol w="914400"/>
                <a:gridCol w="663575"/>
              </a:tblGrid>
              <a:tr h="105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Fodder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Ionophores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Probiotics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36" name="Text Box 108"/>
          <p:cNvSpPr txBox="1">
            <a:spLocks noChangeArrowheads="1"/>
          </p:cNvSpPr>
          <p:nvPr/>
        </p:nvSpPr>
        <p:spPr bwMode="auto">
          <a:xfrm>
            <a:off x="468313" y="503238"/>
            <a:ext cx="304884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Treatment </a:t>
            </a:r>
            <a:r>
              <a:rPr lang="en-US" dirty="0" smtClean="0">
                <a:solidFill>
                  <a:srgbClr val="006600"/>
                </a:solidFill>
              </a:rPr>
              <a:t> Plan</a:t>
            </a:r>
            <a:endParaRPr lang="en-US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A5E1C6-6B84-4483-90DD-031BF09448E1}" type="slidenum">
              <a:rPr lang="en-US">
                <a:latin typeface="Arial" charset="0"/>
                <a:cs typeface="Arial" charset="0"/>
              </a:rPr>
              <a:pPr/>
              <a:t>33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214282" y="0"/>
            <a:ext cx="8461406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dirty="0">
                <a:solidFill>
                  <a:srgbClr val="006600"/>
                </a:solidFill>
              </a:rPr>
              <a:t>How to analyze this data?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0" dirty="0" smtClean="0"/>
              <a:t>Analyze </a:t>
            </a:r>
            <a:r>
              <a:rPr lang="en-US" sz="2400" b="0" dirty="0"/>
              <a:t>separately: delete Fodder and analyze the rest using  2 x 3  factorial design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0" dirty="0"/>
              <a:t>Imbalance design?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0" dirty="0" err="1"/>
              <a:t>CRD</a:t>
            </a:r>
            <a:r>
              <a:rPr lang="en-US" sz="2400" b="0" dirty="0"/>
              <a:t>?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0" dirty="0"/>
              <a:t>Nested design</a:t>
            </a:r>
            <a:r>
              <a:rPr lang="en-US" sz="2400" b="0" dirty="0" smtClean="0"/>
              <a:t>?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solidFill>
                  <a:srgbClr val="006600"/>
                </a:solidFill>
              </a:rPr>
              <a:t>Focus on questions</a:t>
            </a:r>
            <a:endParaRPr lang="en-US" sz="2800" dirty="0">
              <a:solidFill>
                <a:srgbClr val="006600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0" dirty="0"/>
              <a:t>Fodder Vs Concentrate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0" dirty="0"/>
              <a:t>Ionophores </a:t>
            </a:r>
            <a:r>
              <a:rPr lang="en-US" sz="2400" b="0" dirty="0" err="1"/>
              <a:t>vs</a:t>
            </a:r>
            <a:r>
              <a:rPr lang="en-US" sz="2400" b="0" dirty="0"/>
              <a:t> </a:t>
            </a:r>
            <a:r>
              <a:rPr lang="en-US" sz="2400" b="0" dirty="0" err="1"/>
              <a:t>probiotics</a:t>
            </a:r>
            <a:endParaRPr lang="en-US" sz="2400" b="0" dirty="0"/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0" dirty="0"/>
              <a:t>Concentrate </a:t>
            </a:r>
            <a:r>
              <a:rPr lang="en-US" sz="2400" b="0" dirty="0" err="1" smtClean="0"/>
              <a:t>vs</a:t>
            </a:r>
            <a:r>
              <a:rPr lang="en-US" sz="2400" b="0" dirty="0" smtClean="0"/>
              <a:t> </a:t>
            </a:r>
            <a:r>
              <a:rPr lang="en-US" sz="2400" b="0" dirty="0"/>
              <a:t>Ionophores or Probiotics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0" dirty="0"/>
              <a:t>Linear Response?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0" dirty="0"/>
              <a:t>Quadratic Response?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2590B-E02C-4DCF-B494-1FA1FCC12E4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5720" y="285728"/>
            <a:ext cx="850112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0" dirty="0" smtClean="0"/>
              <a:t>Tired?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0" dirty="0" smtClean="0"/>
              <a:t>Looking at watches?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0" dirty="0" smtClean="0"/>
              <a:t>Let us conclude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285000-76F6-4F77-8794-F482B7D7589F}" type="slidenum">
              <a:rPr lang="en-US">
                <a:latin typeface="Arial" charset="0"/>
                <a:cs typeface="Arial" charset="0"/>
              </a:rPr>
              <a:pPr/>
              <a:t>35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85860"/>
            <a:ext cx="8229600" cy="5214974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GB" sz="2400" dirty="0" smtClean="0">
                <a:solidFill>
                  <a:srgbClr val="0000FF"/>
                </a:solidFill>
              </a:rPr>
              <a:t>What you want to do?</a:t>
            </a:r>
          </a:p>
          <a:p>
            <a:pPr eaLnBrk="1" hangingPunct="1">
              <a:lnSpc>
                <a:spcPct val="120000"/>
              </a:lnSpc>
            </a:pPr>
            <a:r>
              <a:rPr lang="en-GB" sz="2400" dirty="0" smtClean="0">
                <a:solidFill>
                  <a:srgbClr val="0000FF"/>
                </a:solidFill>
              </a:rPr>
              <a:t>You can draw the desired conclusions by changing a design</a:t>
            </a:r>
          </a:p>
          <a:p>
            <a:pPr eaLnBrk="1" hangingPunct="1">
              <a:lnSpc>
                <a:spcPct val="120000"/>
              </a:lnSpc>
            </a:pPr>
            <a:r>
              <a:rPr lang="en-GB" sz="2400" dirty="0" smtClean="0">
                <a:solidFill>
                  <a:srgbClr val="0000FF"/>
                </a:solidFill>
              </a:rPr>
              <a:t>Be confident</a:t>
            </a:r>
          </a:p>
          <a:p>
            <a:pPr eaLnBrk="1" hangingPunct="1">
              <a:lnSpc>
                <a:spcPct val="120000"/>
              </a:lnSpc>
            </a:pPr>
            <a:r>
              <a:rPr lang="en-GB" sz="2400" dirty="0" smtClean="0">
                <a:solidFill>
                  <a:srgbClr val="0000FF"/>
                </a:solidFill>
              </a:rPr>
              <a:t>Remember to keep the design as simple s possible</a:t>
            </a:r>
          </a:p>
        </p:txBody>
      </p:sp>
      <p:sp>
        <p:nvSpPr>
          <p:cNvPr id="54276" name="Rectangle 5"/>
          <p:cNvSpPr>
            <a:spLocks noGrp="1" noChangeArrowheads="1"/>
          </p:cNvSpPr>
          <p:nvPr>
            <p:ph type="title"/>
          </p:nvPr>
        </p:nvSpPr>
        <p:spPr>
          <a:xfrm>
            <a:off x="1258888" y="333375"/>
            <a:ext cx="6121400" cy="72548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C00000"/>
                </a:solidFill>
              </a:rPr>
              <a:t>As a Nutritionist you should know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20B39A-808B-4E49-83E7-9338B83F5C00}" type="slidenum">
              <a:rPr lang="en-US">
                <a:latin typeface="Arial" charset="0"/>
                <a:cs typeface="Arial" charset="0"/>
              </a:rPr>
              <a:pPr/>
              <a:t>36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00FF"/>
                </a:solidFill>
              </a:rPr>
              <a:t>Hope it added to your knowledge</a:t>
            </a:r>
          </a:p>
        </p:txBody>
      </p:sp>
      <p:pic>
        <p:nvPicPr>
          <p:cNvPr id="10241" name="Picture 1" descr="D:\Photo SWL Project IV 2012\SAM_13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736"/>
            <a:ext cx="6988045" cy="50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2590B-E02C-4DCF-B494-1FA1FCC12E4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99A974-3EEF-418B-B9DC-5EB9DC0D1F3B}" type="slidenum">
              <a:rPr lang="en-US">
                <a:latin typeface="Arial" charset="0"/>
                <a:cs typeface="Arial" charset="0"/>
              </a:rPr>
              <a:pPr/>
              <a:t>38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7347" name="Text Box 4"/>
          <p:cNvSpPr txBox="1">
            <a:spLocks noChangeArrowheads="1"/>
          </p:cNvSpPr>
          <p:nvPr/>
        </p:nvSpPr>
        <p:spPr bwMode="auto">
          <a:xfrm>
            <a:off x="611188" y="2420938"/>
            <a:ext cx="7991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Additional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761F52-E2C9-4613-A941-55249DC27561}" type="slidenum">
              <a:rPr lang="en-US">
                <a:latin typeface="Arial" charset="0"/>
                <a:cs typeface="Arial" charset="0"/>
              </a:rPr>
              <a:pPr/>
              <a:t>39</a:t>
            </a:fld>
            <a:endParaRPr lang="en-US">
              <a:latin typeface="Arial" charset="0"/>
              <a:cs typeface="Arial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85721" y="373063"/>
          <a:ext cx="7072361" cy="614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7643834" y="528638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6600"/>
                </a:solidFill>
                <a:hlinkClick r:id="rId3" action="ppaction://hlinksldjump"/>
              </a:rPr>
              <a:t>Back</a:t>
            </a:r>
            <a:endParaRPr lang="en-US" sz="1800" b="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B3EAF8-CFD2-4482-9EB0-A23946145400}" type="slidenum">
              <a:rPr lang="en-US">
                <a:latin typeface="Arial" charset="0"/>
                <a:cs typeface="Arial" charset="0"/>
              </a:rPr>
              <a:pPr/>
              <a:t>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85720" y="714356"/>
            <a:ext cx="8501122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n-US" sz="2400" b="0" dirty="0"/>
              <a:t>Analysis of Variance / Partitioning of variance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400" b="0" dirty="0">
                <a:solidFill>
                  <a:srgbClr val="006600"/>
                </a:solidFill>
              </a:rPr>
              <a:t>Understanding </a:t>
            </a:r>
            <a:r>
              <a:rPr lang="en-US" sz="2400" dirty="0">
                <a:solidFill>
                  <a:srgbClr val="006600"/>
                </a:solidFill>
              </a:rPr>
              <a:t>Variance</a:t>
            </a:r>
            <a:r>
              <a:rPr lang="en-US" sz="2400" b="0" dirty="0">
                <a:solidFill>
                  <a:srgbClr val="006600"/>
                </a:solidFill>
              </a:rPr>
              <a:t>:</a:t>
            </a: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n-US" sz="2400" b="0" dirty="0"/>
              <a:t>All individuals in a population are not similar</a:t>
            </a: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n-US" sz="2400" b="0" dirty="0"/>
              <a:t>They differ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6600"/>
                </a:solidFill>
              </a:rPr>
              <a:t>VARY)</a:t>
            </a:r>
            <a:r>
              <a:rPr lang="en-US" sz="2400" dirty="0" smtClean="0"/>
              <a:t> </a:t>
            </a:r>
            <a:r>
              <a:rPr lang="en-US" sz="2400" b="0" dirty="0" smtClean="0"/>
              <a:t>from </a:t>
            </a:r>
            <a:r>
              <a:rPr lang="en-US" sz="2400" b="0" dirty="0"/>
              <a:t>each other.</a:t>
            </a: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n-US" sz="2400" b="0" dirty="0"/>
              <a:t>Population forms a bell shape curve</a:t>
            </a: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n-US" sz="2400" b="0" dirty="0"/>
              <a:t>We want to know whether this dissimilarity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6600"/>
                </a:solidFill>
              </a:rPr>
              <a:t>variation</a:t>
            </a:r>
            <a:r>
              <a:rPr lang="en-US" sz="2400" dirty="0"/>
              <a:t>) </a:t>
            </a:r>
            <a:r>
              <a:rPr lang="en-US" sz="2400" b="0" dirty="0"/>
              <a:t>is a chance variation or otherwise</a:t>
            </a: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n-GB" sz="2400" b="0" dirty="0" smtClean="0"/>
              <a:t>Is this </a:t>
            </a:r>
            <a:r>
              <a:rPr lang="en-GB" sz="2400" b="0" dirty="0"/>
              <a:t>variation </a:t>
            </a:r>
            <a:r>
              <a:rPr lang="en-GB" sz="2400" b="0" dirty="0" smtClean="0"/>
              <a:t>caused by other factors</a:t>
            </a:r>
            <a:endParaRPr lang="en-GB" sz="2400" b="0" dirty="0"/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n-GB" sz="2400" b="0" dirty="0"/>
              <a:t>Proportion of variation due to known variables is </a:t>
            </a:r>
            <a:r>
              <a:rPr lang="en-GB" sz="2400" b="0" dirty="0" smtClean="0"/>
              <a:t>analysed</a:t>
            </a: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n-US" sz="2400" b="0" dirty="0" smtClean="0"/>
              <a:t>So we analyze the  variation</a:t>
            </a: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n-US" sz="2400" b="0" dirty="0" smtClean="0"/>
              <a:t>We construct ANOVA for that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708400" y="115888"/>
            <a:ext cx="1652588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C00000"/>
                </a:solidFill>
              </a:rPr>
              <a:t>ANOVA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0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6BA9AB-9F58-4EB5-BDBF-4D98C648615B}" type="slidenum">
              <a:rPr lang="en-US">
                <a:latin typeface="Arial" charset="0"/>
                <a:cs typeface="Arial" charset="0"/>
              </a:rPr>
              <a:pPr/>
              <a:t>40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8371" name="Text Box 4"/>
          <p:cNvSpPr txBox="1">
            <a:spLocks noChangeArrowheads="1"/>
          </p:cNvSpPr>
          <p:nvPr/>
        </p:nvSpPr>
        <p:spPr bwMode="auto">
          <a:xfrm>
            <a:off x="0" y="620713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/>
              <a:t>Type I Error: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Rejecting the null hypothesis when it is true</a:t>
            </a:r>
          </a:p>
          <a:p>
            <a:pPr>
              <a:spcBef>
                <a:spcPct val="50000"/>
              </a:spcBef>
            </a:pPr>
            <a:endParaRPr lang="en-US" sz="2400" b="0" dirty="0"/>
          </a:p>
          <a:p>
            <a:pPr>
              <a:spcBef>
                <a:spcPct val="50000"/>
              </a:spcBef>
            </a:pPr>
            <a:r>
              <a:rPr lang="en-US" sz="2400" b="0" dirty="0"/>
              <a:t>Type II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Accepting the null hypothesis when it is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8F455C-6B25-484C-8110-37271417B896}" type="slidenum">
              <a:rPr lang="en-US">
                <a:latin typeface="Arial" charset="0"/>
                <a:cs typeface="Arial" charset="0"/>
              </a:rPr>
              <a:pPr/>
              <a:t>41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 dirty="0"/>
              <a:t>Precision and accuracy</a:t>
            </a:r>
          </a:p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rgbClr val="006600"/>
                </a:solidFill>
              </a:rPr>
              <a:t>Precision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the magnitude of difference between two treatments that an experiment is capable of detecting at a given level of significance</a:t>
            </a:r>
          </a:p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rgbClr val="006600"/>
                </a:solidFill>
              </a:rPr>
              <a:t>Accuracy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The degree of closeness with which a measurement can be made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The measurement can be accurate but not precise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Examples: Watch, Balance, Any equipment that change its results with calibration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994705-52D4-446C-A98A-8D0D9F5244D8}" type="slidenum">
              <a:rPr lang="en-US">
                <a:latin typeface="Arial" charset="0"/>
                <a:cs typeface="Arial" charset="0"/>
              </a:rPr>
              <a:pPr/>
              <a:t>42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0"/>
            <a:ext cx="8839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/>
              <a:t>Standard Deviation and Standard Error of mean</a:t>
            </a:r>
          </a:p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rgbClr val="006600"/>
                </a:solidFill>
              </a:rPr>
              <a:t>Standard Deviation: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Average Squared Deviation: Variance</a:t>
            </a:r>
          </a:p>
          <a:p>
            <a:pPr>
              <a:spcBef>
                <a:spcPct val="50000"/>
              </a:spcBef>
            </a:pPr>
            <a:endParaRPr lang="en-US" sz="2400" b="0" dirty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714612" y="2214554"/>
          <a:ext cx="3516248" cy="1825671"/>
        </p:xfrm>
        <a:graphic>
          <a:graphicData uri="http://schemas.openxmlformats.org/presentationml/2006/ole">
            <p:oleObj spid="_x0000_s6146" name="Equation" r:id="rId3" imgW="977760" imgH="507960" progId="Equation.3">
              <p:embed/>
            </p:oleObj>
          </a:graphicData>
        </a:graphic>
      </p:graphicFrame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0" y="462915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/>
              <a:t>Root mean square Deviation: 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Represented by small </a:t>
            </a:r>
            <a:r>
              <a:rPr lang="en-US" sz="2400" b="0" i="1" dirty="0"/>
              <a:t>s for a sample and </a:t>
            </a:r>
            <a:r>
              <a:rPr lang="el-GR" sz="2400" b="0" i="1" dirty="0"/>
              <a:t>σ</a:t>
            </a:r>
            <a:r>
              <a:rPr lang="en-US" sz="2400" b="0" i="1" dirty="0"/>
              <a:t> for</a:t>
            </a:r>
            <a:r>
              <a:rPr lang="en-US" sz="2400" b="0" dirty="0"/>
              <a:t> a population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Deviation from mean of a Sample/ population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0D2FC1-2898-4A5F-A824-928B5C3CFB62}" type="slidenum">
              <a:rPr lang="en-US">
                <a:latin typeface="Arial" charset="0"/>
                <a:cs typeface="Arial" charset="0"/>
              </a:rPr>
              <a:pPr/>
              <a:t>43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0" y="285728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 dirty="0">
                <a:solidFill>
                  <a:srgbClr val="006600"/>
                </a:solidFill>
              </a:rPr>
              <a:t>Standard Deviation of Mean or</a:t>
            </a:r>
          </a:p>
          <a:p>
            <a:r>
              <a:rPr lang="en-US" sz="2800" b="0" dirty="0">
                <a:solidFill>
                  <a:srgbClr val="006600"/>
                </a:solidFill>
              </a:rPr>
              <a:t>Standard Error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2500298" y="1857364"/>
          <a:ext cx="3476628" cy="2441309"/>
        </p:xfrm>
        <a:graphic>
          <a:graphicData uri="http://schemas.openxmlformats.org/presentationml/2006/ole">
            <p:oleObj spid="_x0000_s7170" name="Equation" r:id="rId3" imgW="596880" imgH="419040" progId="Equation.3">
              <p:embed/>
            </p:oleObj>
          </a:graphicData>
        </a:graphic>
      </p:graphicFrame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0" y="4857760"/>
            <a:ext cx="9144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 dirty="0"/>
              <a:t>Standard Deviation applies to observation and </a:t>
            </a:r>
          </a:p>
          <a:p>
            <a:r>
              <a:rPr lang="en-US" sz="2800" b="0" dirty="0"/>
              <a:t>Standard Error applies to means</a:t>
            </a:r>
          </a:p>
          <a:p>
            <a:pPr>
              <a:spcBef>
                <a:spcPct val="50000"/>
              </a:spcBef>
            </a:pPr>
            <a:endParaRPr lang="en-US" sz="28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CB54AB-740C-4FCC-BAB8-3938EE00113A}" type="slidenum">
              <a:rPr lang="en-US">
                <a:latin typeface="Arial" charset="0"/>
                <a:cs typeface="Arial" charset="0"/>
              </a:rPr>
              <a:pPr/>
              <a:t>44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Co efficient of variation:</a:t>
            </a:r>
          </a:p>
          <a:p>
            <a:pPr>
              <a:spcBef>
                <a:spcPct val="50000"/>
              </a:spcBef>
            </a:pPr>
            <a:r>
              <a:rPr lang="en-US" sz="2800"/>
              <a:t>A quantity  used for evaluating results from different  experiments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solidFill>
                <a:srgbClr val="FFFF66"/>
              </a:solidFill>
            </a:endParaRPr>
          </a:p>
        </p:txBody>
      </p:sp>
      <p:graphicFrame>
        <p:nvGraphicFramePr>
          <p:cNvPr id="8194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8194" name="Equation" r:id="rId3" imgW="0" imgH="0" progId="Equation.3">
              <p:embed/>
            </p:oleObj>
          </a:graphicData>
        </a:graphic>
      </p:graphicFrame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3070225" y="28194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solidFill>
                <a:srgbClr val="FFFF66"/>
              </a:solidFill>
            </a:endParaRPr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838200" y="2286000"/>
          <a:ext cx="6172200" cy="2286000"/>
        </p:xfrm>
        <a:graphic>
          <a:graphicData uri="http://schemas.openxmlformats.org/presentationml/2006/ole">
            <p:oleObj spid="_x0000_s8195" name="Equation" r:id="rId4" imgW="1218960" imgH="457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53B52D-7AAD-4990-8794-3C3BF9BB3DCC}" type="slidenum">
              <a:rPr lang="en-US">
                <a:latin typeface="Arial" charset="0"/>
                <a:cs typeface="Arial" charset="0"/>
              </a:rPr>
              <a:pPr/>
              <a:t>45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/>
              <a:t>Regression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The magnitude of change in a dependant variable as a result of per unit change in an independent variable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Or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Increase of decrease in a dependant variable as a result of per unit increase or decrease in an independent variable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Example: </a:t>
            </a:r>
            <a:r>
              <a:rPr lang="en-US" sz="2400" b="0" dirty="0" err="1"/>
              <a:t>FCR</a:t>
            </a:r>
            <a:endParaRPr lang="en-US" sz="2400" b="0" dirty="0"/>
          </a:p>
          <a:p>
            <a:pPr>
              <a:spcBef>
                <a:spcPct val="50000"/>
              </a:spcBef>
            </a:pPr>
            <a:r>
              <a:rPr lang="en-US" sz="2400" b="0" dirty="0"/>
              <a:t>Correlation: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Measurement of relationship between two variables</a:t>
            </a:r>
          </a:p>
          <a:p>
            <a:pPr>
              <a:spcBef>
                <a:spcPct val="50000"/>
              </a:spcBef>
            </a:pPr>
            <a:r>
              <a:rPr lang="en-US" sz="2400" b="0" dirty="0"/>
              <a:t>Relationship could be positive or negative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2590B-E02C-4DCF-B494-1FA1FCC12E4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7158" y="214290"/>
            <a:ext cx="8429684" cy="5484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0" dirty="0" smtClean="0"/>
              <a:t>ANOVA </a:t>
            </a:r>
            <a:r>
              <a:rPr lang="en-US" sz="2400" b="0" dirty="0" err="1" smtClean="0"/>
              <a:t>vs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GLM</a:t>
            </a:r>
            <a:endParaRPr lang="en-US" sz="2400" b="0" dirty="0" smtClean="0"/>
          </a:p>
          <a:p>
            <a:pPr marL="914400" lvl="1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000" b="0" dirty="0" smtClean="0"/>
              <a:t>ANOVA is used for balanced designs</a:t>
            </a:r>
          </a:p>
          <a:p>
            <a:pPr marL="914400" lvl="1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000" b="0" dirty="0" err="1" smtClean="0"/>
              <a:t>GLM</a:t>
            </a:r>
            <a:r>
              <a:rPr lang="en-US" sz="2000" b="0" dirty="0" smtClean="0"/>
              <a:t> is used for unbalanced designs</a:t>
            </a:r>
          </a:p>
          <a:p>
            <a:pPr>
              <a:lnSpc>
                <a:spcPct val="120000"/>
              </a:lnSpc>
            </a:pPr>
            <a:r>
              <a:rPr lang="en-US" sz="2400" b="0" dirty="0" smtClean="0"/>
              <a:t>Balanced </a:t>
            </a:r>
            <a:r>
              <a:rPr lang="en-US" sz="2400" b="0" dirty="0" err="1" smtClean="0"/>
              <a:t>vs</a:t>
            </a:r>
            <a:r>
              <a:rPr lang="en-US" sz="2400" b="0" dirty="0" smtClean="0"/>
              <a:t> unbalanced </a:t>
            </a:r>
          </a:p>
          <a:p>
            <a:pPr lvl="1">
              <a:lnSpc>
                <a:spcPct val="120000"/>
              </a:lnSpc>
            </a:pPr>
            <a:r>
              <a:rPr lang="en-US" sz="2000" b="0" dirty="0" smtClean="0"/>
              <a:t>An </a:t>
            </a:r>
            <a:r>
              <a:rPr lang="en-US" sz="2000" b="0" dirty="0"/>
              <a:t>experimental design is called </a:t>
            </a:r>
            <a:r>
              <a:rPr lang="en-US" sz="2000" b="0" i="1" dirty="0">
                <a:solidFill>
                  <a:srgbClr val="C00000"/>
                </a:solidFill>
              </a:rPr>
              <a:t>unbalanced</a:t>
            </a:r>
            <a:r>
              <a:rPr lang="en-US" sz="2000" b="0" i="1" dirty="0"/>
              <a:t> if the </a:t>
            </a:r>
            <a:r>
              <a:rPr lang="en-US" sz="2000" b="0" i="1" dirty="0">
                <a:solidFill>
                  <a:srgbClr val="C00000"/>
                </a:solidFill>
              </a:rPr>
              <a:t>sample sizes </a:t>
            </a:r>
            <a:r>
              <a:rPr lang="en-US" sz="2000" b="0" i="1" dirty="0"/>
              <a:t>for </a:t>
            </a:r>
            <a:r>
              <a:rPr lang="en-US" sz="2000" b="0" i="1" dirty="0" smtClean="0"/>
              <a:t>the </a:t>
            </a:r>
            <a:r>
              <a:rPr lang="en-US" sz="2000" b="0" dirty="0" smtClean="0"/>
              <a:t>treatment </a:t>
            </a:r>
            <a:r>
              <a:rPr lang="en-US" sz="2000" b="0" dirty="0"/>
              <a:t>combinations are </a:t>
            </a:r>
            <a:r>
              <a:rPr lang="en-US" sz="2000" b="0" dirty="0">
                <a:solidFill>
                  <a:srgbClr val="C00000"/>
                </a:solidFill>
              </a:rPr>
              <a:t>not all </a:t>
            </a:r>
            <a:r>
              <a:rPr lang="en-US" sz="2000" b="0" dirty="0" smtClean="0">
                <a:solidFill>
                  <a:srgbClr val="C00000"/>
                </a:solidFill>
              </a:rPr>
              <a:t>equal</a:t>
            </a:r>
          </a:p>
          <a:p>
            <a:pPr>
              <a:lnSpc>
                <a:spcPct val="120000"/>
              </a:lnSpc>
            </a:pPr>
            <a:r>
              <a:rPr lang="en-US" sz="2400" b="0" dirty="0" smtClean="0"/>
              <a:t>Reasons </a:t>
            </a:r>
            <a:r>
              <a:rPr lang="en-US" sz="2400" b="0" dirty="0"/>
              <a:t>why balanced designs are better</a:t>
            </a:r>
            <a:r>
              <a:rPr lang="en-US" sz="2000" b="0" dirty="0"/>
              <a:t>:</a:t>
            </a:r>
          </a:p>
          <a:p>
            <a:pPr marL="914400" lvl="1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000" b="0" dirty="0" smtClean="0"/>
              <a:t>The </a:t>
            </a:r>
            <a:r>
              <a:rPr lang="en-US" sz="2000" b="0" dirty="0"/>
              <a:t>test statistic is less sensitive to small departures from the equal </a:t>
            </a:r>
            <a:r>
              <a:rPr lang="en-US" sz="2000" b="0" dirty="0" smtClean="0"/>
              <a:t>variance assumption</a:t>
            </a:r>
            <a:r>
              <a:rPr lang="en-US" sz="2000" b="0" dirty="0"/>
              <a:t>.</a:t>
            </a:r>
          </a:p>
          <a:p>
            <a:pPr marL="914400" lvl="1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000" b="0" dirty="0" smtClean="0"/>
              <a:t>The </a:t>
            </a:r>
            <a:r>
              <a:rPr lang="en-US" sz="2000" b="0" dirty="0"/>
              <a:t>power of the test is largest when sample sizes are equal.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Why to </a:t>
            </a:r>
            <a:r>
              <a:rPr lang="en-US" sz="2000" dirty="0"/>
              <a:t>work with unbalanced designs:</a:t>
            </a:r>
          </a:p>
          <a:p>
            <a:pPr lvl="1">
              <a:lnSpc>
                <a:spcPct val="120000"/>
              </a:lnSpc>
            </a:pPr>
            <a:r>
              <a:rPr lang="en-US" sz="2000" b="0" dirty="0" smtClean="0"/>
              <a:t>Balanced </a:t>
            </a:r>
            <a:r>
              <a:rPr lang="en-US" sz="2000" b="0" dirty="0"/>
              <a:t>designs produce unbalanced data when something goes wrong. </a:t>
            </a:r>
            <a:r>
              <a:rPr lang="en-US" sz="2000" b="0" dirty="0" smtClean="0"/>
              <a:t>(e.g. the animal dies or you get some negative values in your data.)</a:t>
            </a:r>
            <a:endParaRPr lang="en-US" sz="2000" b="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BB92A0-956F-4D2C-8F24-CE2B4902AD08}" type="slidenum">
              <a:rPr lang="en-US">
                <a:latin typeface="Arial" charset="0"/>
                <a:cs typeface="Arial" charset="0"/>
              </a:rPr>
              <a:pPr/>
              <a:t>47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0" dirty="0"/>
              <a:t>ANOVA for </a:t>
            </a:r>
            <a:r>
              <a:rPr lang="en-US" sz="2800" b="0" dirty="0" err="1"/>
              <a:t>CRD</a:t>
            </a:r>
            <a:endParaRPr lang="en-US" sz="2800" b="0" dirty="0"/>
          </a:p>
          <a:p>
            <a:pPr>
              <a:spcBef>
                <a:spcPct val="50000"/>
              </a:spcBef>
            </a:pPr>
            <a:r>
              <a:rPr lang="en-US" sz="2800" b="0" dirty="0"/>
              <a:t>When we have 4 treatments and 4 replicates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/>
        </p:nvGraphicFramePr>
        <p:xfrm>
          <a:off x="214282" y="1700213"/>
          <a:ext cx="8715436" cy="2971801"/>
        </p:xfrm>
        <a:graphic>
          <a:graphicData uri="http://schemas.openxmlformats.org/drawingml/2006/table">
            <a:tbl>
              <a:tblPr/>
              <a:tblGrid>
                <a:gridCol w="2928958"/>
                <a:gridCol w="2857520"/>
                <a:gridCol w="2928958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Source of variation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Degree of freedom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Degree of freedom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Treatment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(t-1)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Error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t(r-1)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(n-1)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E2E15F-7BAB-4260-AABE-BE024F2BADD5}" type="slidenum">
              <a:rPr lang="en-US">
                <a:latin typeface="Arial" charset="0"/>
                <a:cs typeface="Arial" charset="0"/>
              </a:rPr>
              <a:pPr/>
              <a:t>48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0" dirty="0"/>
              <a:t>ANOVA for </a:t>
            </a:r>
            <a:r>
              <a:rPr lang="en-US" sz="2800" b="0" dirty="0" err="1"/>
              <a:t>RCBD</a:t>
            </a:r>
            <a:endParaRPr lang="en-US" sz="2800" b="0" dirty="0"/>
          </a:p>
          <a:p>
            <a:pPr algn="ctr">
              <a:spcBef>
                <a:spcPct val="50000"/>
              </a:spcBef>
            </a:pPr>
            <a:r>
              <a:rPr lang="en-US" sz="2800" b="0" dirty="0"/>
              <a:t>When we have 4 treatments and 4 replicates</a:t>
            </a:r>
          </a:p>
        </p:txBody>
      </p:sp>
      <p:graphicFrame>
        <p:nvGraphicFramePr>
          <p:cNvPr id="48131" name="Group 3"/>
          <p:cNvGraphicFramePr>
            <a:graphicFrameLocks noGrp="1"/>
          </p:cNvGraphicFramePr>
          <p:nvPr/>
        </p:nvGraphicFramePr>
        <p:xfrm>
          <a:off x="0" y="1447800"/>
          <a:ext cx="9144000" cy="3624264"/>
        </p:xfrm>
        <a:graphic>
          <a:graphicData uri="http://schemas.openxmlformats.org/drawingml/2006/table">
            <a:tbl>
              <a:tblPr/>
              <a:tblGrid>
                <a:gridCol w="3160713"/>
                <a:gridCol w="3140075"/>
                <a:gridCol w="2843212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Source of variation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Degree of freedom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Degree of freedom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Treatment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(t-1)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Blocks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(b-1)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Error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(t-1)(b-1)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(n-1)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CF7829-607A-446F-8451-C4A6CDE770DE}" type="slidenum">
              <a:rPr lang="en-US">
                <a:latin typeface="Arial" charset="0"/>
                <a:cs typeface="Arial" charset="0"/>
              </a:rPr>
              <a:pPr/>
              <a:t>49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0" dirty="0"/>
              <a:t>ANOVA for  2 x 2 factorial arrangement</a:t>
            </a:r>
          </a:p>
          <a:p>
            <a:pPr algn="ctr">
              <a:spcBef>
                <a:spcPct val="50000"/>
              </a:spcBef>
            </a:pPr>
            <a:r>
              <a:rPr lang="en-US" sz="2800" b="0" dirty="0"/>
              <a:t>When we have 4 treatments and 4 replicates</a:t>
            </a:r>
          </a:p>
        </p:txBody>
      </p:sp>
      <p:graphicFrame>
        <p:nvGraphicFramePr>
          <p:cNvPr id="49155" name="Group 3"/>
          <p:cNvGraphicFramePr>
            <a:graphicFrameLocks noGrp="1"/>
          </p:cNvGraphicFramePr>
          <p:nvPr/>
        </p:nvGraphicFramePr>
        <p:xfrm>
          <a:off x="142844" y="1447800"/>
          <a:ext cx="8750331" cy="4932364"/>
        </p:xfrm>
        <a:graphic>
          <a:graphicData uri="http://schemas.openxmlformats.org/drawingml/2006/table">
            <a:tbl>
              <a:tblPr/>
              <a:tblGrid>
                <a:gridCol w="3017869"/>
                <a:gridCol w="3140075"/>
                <a:gridCol w="2592387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Source of variation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Degree of freedom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Degree of freedom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Treatment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(t-1)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	Factor 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(a-1)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	Factor B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(b-1)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	A x B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(a-1)(b-1)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Error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ab(r-1)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(n-1)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2590B-E02C-4DCF-B494-1FA1FCC12E4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5720" y="285728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rgbClr val="C00000"/>
                </a:solidFill>
              </a:rPr>
              <a:t>Example for understanding ANOVA</a:t>
            </a:r>
            <a:endParaRPr lang="en-US" sz="2400" b="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928670"/>
            <a:ext cx="8501122" cy="4930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b="0" dirty="0" smtClean="0"/>
              <a:t>Milk production of cows ranged from 10-14 </a:t>
            </a:r>
            <a:r>
              <a:rPr lang="en-US" sz="2200" b="0" dirty="0" err="1" smtClean="0"/>
              <a:t>litres</a:t>
            </a:r>
            <a:r>
              <a:rPr lang="en-US" sz="2200" b="0" dirty="0" smtClean="0"/>
              <a:t>/day</a:t>
            </a:r>
          </a:p>
          <a:p>
            <a:pPr>
              <a:lnSpc>
                <a:spcPct val="120000"/>
              </a:lnSpc>
            </a:pPr>
            <a:r>
              <a:rPr lang="en-US" sz="2200" b="0" dirty="0" smtClean="0">
                <a:solidFill>
                  <a:srgbClr val="006600"/>
                </a:solidFill>
              </a:rPr>
              <a:t>Average = 12 </a:t>
            </a:r>
            <a:r>
              <a:rPr lang="en-US" sz="2200" b="0" dirty="0" err="1" smtClean="0">
                <a:solidFill>
                  <a:srgbClr val="006600"/>
                </a:solidFill>
              </a:rPr>
              <a:t>litre</a:t>
            </a:r>
            <a:r>
              <a:rPr lang="en-US" sz="2200" b="0" dirty="0" smtClean="0">
                <a:solidFill>
                  <a:srgbClr val="006600"/>
                </a:solidFill>
              </a:rPr>
              <a:t>/day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200" b="0" dirty="0" smtClean="0"/>
              <a:t>Offered Concentrate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200" b="0" dirty="0" smtClean="0"/>
              <a:t>Offered BST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200" b="0" dirty="0" smtClean="0"/>
              <a:t>Management improved</a:t>
            </a:r>
          </a:p>
          <a:p>
            <a:pPr marL="457200" indent="-457200">
              <a:lnSpc>
                <a:spcPct val="120000"/>
              </a:lnSpc>
            </a:pPr>
            <a:r>
              <a:rPr lang="en-US" sz="2200" b="0" dirty="0" smtClean="0">
                <a:solidFill>
                  <a:srgbClr val="C00000"/>
                </a:solidFill>
              </a:rPr>
              <a:t>Milk production increased 16-20</a:t>
            </a:r>
          </a:p>
          <a:p>
            <a:pPr marL="457200" indent="-457200">
              <a:lnSpc>
                <a:spcPct val="120000"/>
              </a:lnSpc>
            </a:pPr>
            <a:r>
              <a:rPr lang="en-US" sz="2200" b="0" dirty="0" smtClean="0">
                <a:solidFill>
                  <a:srgbClr val="006600"/>
                </a:solidFill>
              </a:rPr>
              <a:t>Average: 18 </a:t>
            </a:r>
            <a:r>
              <a:rPr lang="en-US" sz="2200" b="0" dirty="0" err="1" smtClean="0">
                <a:solidFill>
                  <a:srgbClr val="006600"/>
                </a:solidFill>
              </a:rPr>
              <a:t>litre</a:t>
            </a:r>
            <a:r>
              <a:rPr lang="en-US" sz="2200" b="0" dirty="0" smtClean="0">
                <a:solidFill>
                  <a:srgbClr val="006600"/>
                </a:solidFill>
              </a:rPr>
              <a:t>/day</a:t>
            </a:r>
          </a:p>
          <a:p>
            <a:pPr marL="457200" indent="-457200">
              <a:lnSpc>
                <a:spcPct val="120000"/>
              </a:lnSpc>
            </a:pPr>
            <a:r>
              <a:rPr lang="en-US" sz="2200" b="0" dirty="0" smtClean="0">
                <a:solidFill>
                  <a:srgbClr val="006600"/>
                </a:solidFill>
              </a:rPr>
              <a:t>Difference: 18-12 = 6 </a:t>
            </a:r>
            <a:r>
              <a:rPr lang="en-US" sz="2200" b="0" dirty="0" err="1" smtClean="0">
                <a:solidFill>
                  <a:srgbClr val="006600"/>
                </a:solidFill>
              </a:rPr>
              <a:t>litre</a:t>
            </a:r>
            <a:endParaRPr lang="en-US" sz="2200" b="0" dirty="0" smtClean="0">
              <a:solidFill>
                <a:srgbClr val="006600"/>
              </a:solidFill>
            </a:endParaRPr>
          </a:p>
          <a:p>
            <a:pPr marL="457200" indent="-457200">
              <a:lnSpc>
                <a:spcPct val="120000"/>
              </a:lnSpc>
            </a:pPr>
            <a:r>
              <a:rPr lang="en-US" sz="2200" b="0" dirty="0" smtClean="0"/>
              <a:t>How much proportion of milk was improved due to</a:t>
            </a:r>
          </a:p>
          <a:p>
            <a:pPr marL="914400" lvl="1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200" b="0" dirty="0" smtClean="0"/>
              <a:t>Concentrate?</a:t>
            </a:r>
          </a:p>
          <a:p>
            <a:pPr marL="914400" lvl="1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200" b="0" dirty="0" smtClean="0"/>
              <a:t>BST?</a:t>
            </a:r>
          </a:p>
          <a:p>
            <a:pPr marL="914400" lvl="1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200" b="0" dirty="0" smtClean="0"/>
              <a:t>Improved management?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B88608-12B7-4C53-99FB-CD55A43E786B}" type="slidenum">
              <a:rPr lang="en-US">
                <a:latin typeface="Arial" charset="0"/>
                <a:cs typeface="Arial" charset="0"/>
              </a:rPr>
              <a:pPr/>
              <a:t>50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0" dirty="0"/>
              <a:t>ANOVA for factorial experiment</a:t>
            </a:r>
          </a:p>
          <a:p>
            <a:pPr algn="ctr">
              <a:spcBef>
                <a:spcPct val="50000"/>
              </a:spcBef>
            </a:pPr>
            <a:r>
              <a:rPr lang="en-GB" sz="2800" b="0" dirty="0"/>
              <a:t>Two factor factorial  2 x 2 with 12 replicates each</a:t>
            </a:r>
            <a:endParaRPr lang="en-US" sz="2800" b="0" dirty="0"/>
          </a:p>
        </p:txBody>
      </p:sp>
      <p:graphicFrame>
        <p:nvGraphicFramePr>
          <p:cNvPr id="50179" name="Group 3"/>
          <p:cNvGraphicFramePr>
            <a:graphicFrameLocks noGrp="1"/>
          </p:cNvGraphicFramePr>
          <p:nvPr/>
        </p:nvGraphicFramePr>
        <p:xfrm>
          <a:off x="214282" y="1447800"/>
          <a:ext cx="8715436" cy="4279901"/>
        </p:xfrm>
        <a:graphic>
          <a:graphicData uri="http://schemas.openxmlformats.org/drawingml/2006/table">
            <a:tbl>
              <a:tblPr/>
              <a:tblGrid>
                <a:gridCol w="2786082"/>
                <a:gridCol w="2928958"/>
                <a:gridCol w="3000396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Source of variation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Degree of freedom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Degree of freedom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Factor 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(a-1)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Factor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(b-1)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Interaction 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(a-1)(b-1)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Error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ab(r-1)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(n-1)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472BCC-8575-4F35-891D-6A72DFFFEC96}" type="slidenum">
              <a:rPr lang="en-US">
                <a:latin typeface="Arial" charset="0"/>
                <a:cs typeface="Arial" charset="0"/>
              </a:rPr>
              <a:pPr/>
              <a:t>51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0" dirty="0"/>
              <a:t>ANOVA for Latin Square Design</a:t>
            </a:r>
          </a:p>
          <a:p>
            <a:pPr algn="ctr">
              <a:spcBef>
                <a:spcPct val="50000"/>
              </a:spcBef>
            </a:pPr>
            <a:r>
              <a:rPr lang="en-US" sz="2800" b="0" dirty="0"/>
              <a:t>When we have 4 treatments and 4 replicates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/>
        </p:nvGraphicFramePr>
        <p:xfrm>
          <a:off x="214282" y="1447800"/>
          <a:ext cx="8715436" cy="4279901"/>
        </p:xfrm>
        <a:graphic>
          <a:graphicData uri="http://schemas.openxmlformats.org/drawingml/2006/table">
            <a:tbl>
              <a:tblPr/>
              <a:tblGrid>
                <a:gridCol w="3012575"/>
                <a:gridCol w="2773903"/>
                <a:gridCol w="2928958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Source of variation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Degree of freedom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Degree of freedom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Treatments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(r-1)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Blocks (animals)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(r-1)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Periods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(r-1)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Error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(r-1)(r-2)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(n-1)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1E771F-9FF6-4571-9314-E525CDADD3EB}" type="slidenum">
              <a:rPr lang="en-US">
                <a:latin typeface="Arial" charset="0"/>
                <a:cs typeface="Arial" charset="0"/>
              </a:rPr>
              <a:pPr/>
              <a:t>52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0" dirty="0"/>
              <a:t>ANOVA for Latin Square Design</a:t>
            </a:r>
          </a:p>
          <a:p>
            <a:pPr algn="ctr">
              <a:spcBef>
                <a:spcPct val="50000"/>
              </a:spcBef>
            </a:pPr>
            <a:r>
              <a:rPr lang="en-US" sz="2800" b="0" dirty="0"/>
              <a:t>Four treatments and 4 replicates with 2 x 2 factorial arrangement</a:t>
            </a:r>
          </a:p>
        </p:txBody>
      </p:sp>
      <p:graphicFrame>
        <p:nvGraphicFramePr>
          <p:cNvPr id="52280" name="Group 56"/>
          <p:cNvGraphicFramePr>
            <a:graphicFrameLocks noGrp="1"/>
          </p:cNvGraphicFramePr>
          <p:nvPr/>
        </p:nvGraphicFramePr>
        <p:xfrm>
          <a:off x="0" y="1628775"/>
          <a:ext cx="9144000" cy="5224781"/>
        </p:xfrm>
        <a:graphic>
          <a:graphicData uri="http://schemas.openxmlformats.org/drawingml/2006/table">
            <a:tbl>
              <a:tblPr/>
              <a:tblGrid>
                <a:gridCol w="3160713"/>
                <a:gridCol w="3140075"/>
                <a:gridCol w="2843212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Source of variation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Degree of freedom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Degree of freedom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Treatments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(r-1)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	Factor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	Factor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	A x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(a-1)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(b-1)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(a-1)(b-1)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Blocks (animals)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(r-1)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Periods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(r-1)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Error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(r-1)(r-2)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(n-1)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6F67A2-4B79-4C05-9775-94473F7AA9BD}" type="slidenum">
              <a:rPr lang="en-US">
                <a:latin typeface="Arial" charset="0"/>
                <a:cs typeface="Arial" charset="0"/>
              </a:rPr>
              <a:pPr/>
              <a:t>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794" y="357166"/>
            <a:ext cx="4929222" cy="8683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C00000"/>
                </a:solidFill>
              </a:rPr>
              <a:t>Animal Nutrition Trials</a:t>
            </a:r>
            <a:endParaRPr lang="en-US" sz="3200" dirty="0" smtClean="0">
              <a:solidFill>
                <a:srgbClr val="C0000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rgbClr val="0000FF"/>
                </a:solidFill>
              </a:rPr>
              <a:t>Growth trials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rgbClr val="0000FF"/>
                </a:solidFill>
              </a:rPr>
              <a:t>Production trials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rgbClr val="0000FF"/>
                </a:solidFill>
              </a:rPr>
              <a:t>Digestibility trials (evaluation of feedstuffs)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rgbClr val="0000FF"/>
                </a:solidFill>
              </a:rPr>
              <a:t>Testing different treatments on any other aspect(s)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rgbClr val="0000FF"/>
                </a:solidFill>
              </a:rPr>
              <a:t>Basic research to understand mechanism of change?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B72308-9EA9-4905-865D-B06C87F4591D}" type="slidenum">
              <a:rPr lang="en-US">
                <a:latin typeface="Arial" charset="0"/>
                <a:cs typeface="Arial" charset="0"/>
              </a:rPr>
              <a:pPr/>
              <a:t>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5473700" cy="70643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C00000"/>
                </a:solidFill>
              </a:rPr>
              <a:t>Experimental Designs</a:t>
            </a:r>
            <a:endParaRPr lang="en-US" sz="3200" dirty="0" smtClean="0">
              <a:solidFill>
                <a:srgbClr val="C00000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1600200"/>
            <a:ext cx="8686800" cy="2614617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rgbClr val="0000FF"/>
                </a:solidFill>
              </a:rPr>
              <a:t>Completely Randomized Designs (</a:t>
            </a:r>
            <a:r>
              <a:rPr lang="en-GB" sz="2400" dirty="0" err="1" smtClean="0">
                <a:solidFill>
                  <a:srgbClr val="0000FF"/>
                </a:solidFill>
              </a:rPr>
              <a:t>CRD</a:t>
            </a:r>
            <a:r>
              <a:rPr lang="en-GB" sz="2400" dirty="0" smtClean="0">
                <a:solidFill>
                  <a:srgbClr val="0000FF"/>
                </a:solidFill>
              </a:rPr>
              <a:t>)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rgbClr val="0000FF"/>
                </a:solidFill>
              </a:rPr>
              <a:t>Randomized Complete Block Designs (</a:t>
            </a:r>
            <a:r>
              <a:rPr lang="en-GB" sz="2400" dirty="0" err="1" smtClean="0">
                <a:solidFill>
                  <a:srgbClr val="0000FF"/>
                </a:solidFill>
              </a:rPr>
              <a:t>RCBD</a:t>
            </a:r>
            <a:r>
              <a:rPr lang="en-GB" sz="2400" dirty="0" smtClean="0">
                <a:solidFill>
                  <a:srgbClr val="0000FF"/>
                </a:solidFill>
              </a:rPr>
              <a:t>)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rgbClr val="0000FF"/>
                </a:solidFill>
              </a:rPr>
              <a:t>Latin Square Designs (LSD)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rgbClr val="0000FF"/>
                </a:solidFill>
              </a:rPr>
              <a:t>Factorial arrangements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rgbClr val="0000FF"/>
                </a:solidFill>
              </a:rPr>
              <a:t>Repeated measurements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C95236-EC01-4FB5-B552-206643E66143}" type="slidenum">
              <a:rPr lang="en-US">
                <a:latin typeface="Arial" charset="0"/>
                <a:cs typeface="Arial" charset="0"/>
              </a:rPr>
              <a:pPr/>
              <a:t>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6624638" cy="6921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C00000"/>
                </a:solidFill>
              </a:rPr>
              <a:t>Limitations of each Design</a:t>
            </a:r>
            <a:endParaRPr lang="en-US" sz="3200" dirty="0" smtClean="0">
              <a:solidFill>
                <a:srgbClr val="C0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268413"/>
            <a:ext cx="8937625" cy="5257800"/>
          </a:xfrm>
        </p:spPr>
        <p:txBody>
          <a:bodyPr/>
          <a:lstStyle/>
          <a:p>
            <a:pPr marL="533400" indent="-533400" eaLnBrk="1" hangingPunct="1">
              <a:spcBef>
                <a:spcPts val="0"/>
              </a:spcBef>
              <a:spcAft>
                <a:spcPts val="1200"/>
              </a:spcAft>
            </a:pPr>
            <a:r>
              <a:rPr lang="en-GB" sz="2400" dirty="0" err="1" smtClean="0">
                <a:solidFill>
                  <a:srgbClr val="0000FF"/>
                </a:solidFill>
              </a:rPr>
              <a:t>CRD</a:t>
            </a:r>
            <a:endParaRPr lang="en-GB" sz="2400" dirty="0" smtClean="0">
              <a:solidFill>
                <a:srgbClr val="0000FF"/>
              </a:solidFill>
            </a:endParaRPr>
          </a:p>
          <a:p>
            <a:pPr marL="890588" lvl="2" indent="23813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GB" dirty="0" smtClean="0">
                <a:solidFill>
                  <a:srgbClr val="0000FF"/>
                </a:solidFill>
              </a:rPr>
              <a:t>When experimental units are homogenous</a:t>
            </a:r>
          </a:p>
          <a:p>
            <a:pPr marL="890588" lvl="2" indent="23813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GB" dirty="0" smtClean="0">
                <a:solidFill>
                  <a:srgbClr val="0000FF"/>
                </a:solidFill>
              </a:rPr>
              <a:t>Have less variation</a:t>
            </a:r>
          </a:p>
          <a:p>
            <a:pPr marL="890588" lvl="2" indent="23813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GB" dirty="0" smtClean="0">
                <a:solidFill>
                  <a:srgbClr val="0000FF"/>
                </a:solidFill>
              </a:rPr>
              <a:t>Randomization carried out using Random Number Tables</a:t>
            </a:r>
          </a:p>
          <a:p>
            <a:pPr marL="533400" indent="-533400" eaLnBrk="1" hangingPunct="1">
              <a:spcBef>
                <a:spcPts val="0"/>
              </a:spcBef>
              <a:spcAft>
                <a:spcPts val="1200"/>
              </a:spcAft>
            </a:pPr>
            <a:r>
              <a:rPr lang="en-GB" sz="2400" dirty="0" err="1" smtClean="0">
                <a:solidFill>
                  <a:srgbClr val="0000FF"/>
                </a:solidFill>
              </a:rPr>
              <a:t>RCBD</a:t>
            </a:r>
            <a:endParaRPr lang="en-GB" sz="2400" dirty="0" smtClean="0">
              <a:solidFill>
                <a:srgbClr val="0000FF"/>
              </a:solidFill>
            </a:endParaRPr>
          </a:p>
          <a:p>
            <a:pPr marL="890588" lvl="2" indent="23813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GB" dirty="0" smtClean="0">
                <a:solidFill>
                  <a:srgbClr val="0000FF"/>
                </a:solidFill>
              </a:rPr>
              <a:t>when experimental units can meaningfully grouped</a:t>
            </a:r>
          </a:p>
          <a:p>
            <a:pPr marL="890588" lvl="2" indent="23813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GB" dirty="0" smtClean="0">
                <a:solidFill>
                  <a:srgbClr val="0000FF"/>
                </a:solidFill>
              </a:rPr>
              <a:t>Such groups are called blocks</a:t>
            </a:r>
          </a:p>
          <a:p>
            <a:pPr marL="533400" indent="-533400" eaLnBrk="1" hangingPunct="1"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rgbClr val="0000FF"/>
                </a:solidFill>
              </a:rPr>
              <a:t>LSD</a:t>
            </a:r>
          </a:p>
          <a:p>
            <a:pPr marL="360363" lvl="1" indent="34925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GB" sz="2400" dirty="0" smtClean="0">
                <a:solidFill>
                  <a:srgbClr val="0000FF"/>
                </a:solidFill>
              </a:rPr>
              <a:t>Double grouping</a:t>
            </a:r>
          </a:p>
          <a:p>
            <a:pPr marL="360363" lvl="1" indent="34925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GB" sz="2400" dirty="0" smtClean="0">
                <a:solidFill>
                  <a:srgbClr val="0000FF"/>
                </a:solidFill>
              </a:rPr>
              <a:t>Where two major sources of variation are present</a:t>
            </a:r>
          </a:p>
          <a:p>
            <a:pPr marL="533400" indent="-533400" eaLnBrk="1" hangingPunct="1"/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404BAB-AD08-4909-A7A7-43C36349A0CC}" type="slidenum">
              <a:rPr lang="en-US">
                <a:latin typeface="Arial" charset="0"/>
                <a:cs typeface="Arial" charset="0"/>
              </a:rPr>
              <a:pPr/>
              <a:t>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059113" y="2349500"/>
            <a:ext cx="1962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7363687</TotalTime>
  <Words>2272</Words>
  <Application>Microsoft Macintosh PowerPoint</Application>
  <PresentationFormat>On-screen Show (4:3)</PresentationFormat>
  <Paragraphs>520</Paragraphs>
  <Slides>52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Default Design</vt:lpstr>
      <vt:lpstr>Equation</vt:lpstr>
      <vt:lpstr>Animal Nutrition Trials and Data Analysis</vt:lpstr>
      <vt:lpstr>Statistics</vt:lpstr>
      <vt:lpstr>Slide 3</vt:lpstr>
      <vt:lpstr>Slide 4</vt:lpstr>
      <vt:lpstr>Slide 5</vt:lpstr>
      <vt:lpstr>Animal Nutrition Trials</vt:lpstr>
      <vt:lpstr>Experimental Designs</vt:lpstr>
      <vt:lpstr>Limitations of each Design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Growth Trials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As a Nutritionist you should know</vt:lpstr>
      <vt:lpstr>Hope it added to your knowledge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DESIGNS IN NUTRITIONAL EXPERIMENTS</dc:title>
  <dc:creator>Shaukat Bhatti</dc:creator>
  <cp:lastModifiedBy>BIMS  CVMNAH</cp:lastModifiedBy>
  <cp:revision>109</cp:revision>
  <dcterms:created xsi:type="dcterms:W3CDTF">2012-12-22T00:05:23Z</dcterms:created>
  <dcterms:modified xsi:type="dcterms:W3CDTF">2012-12-22T00:14:54Z</dcterms:modified>
</cp:coreProperties>
</file>